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6" r:id="rId1"/>
    <p:sldMasterId id="2147483668" r:id="rId2"/>
  </p:sldMasterIdLst>
  <p:notesMasterIdLst>
    <p:notesMasterId r:id="rId5"/>
  </p:notesMasterIdLst>
  <p:handoutMasterIdLst>
    <p:handoutMasterId r:id="rId6"/>
  </p:handoutMasterIdLst>
  <p:sldIdLst>
    <p:sldId id="876" r:id="rId3"/>
    <p:sldId id="877" r:id="rId4"/>
  </p:sldIdLst>
  <p:sldSz cx="9601200" cy="12801600" type="A3"/>
  <p:notesSz cx="9236075" cy="7010400"/>
  <p:defaultTextStyle>
    <a:defPPr>
      <a:defRPr lang="en-US"/>
    </a:defPPr>
    <a:lvl1pPr algn="l" rtl="0" fontAlgn="base">
      <a:spcBef>
        <a:spcPct val="50000"/>
      </a:spcBef>
      <a:spcAft>
        <a:spcPct val="0"/>
      </a:spcAft>
      <a:defRPr sz="3300" i="1" kern="1200">
        <a:solidFill>
          <a:schemeClr val="tx1"/>
        </a:solidFill>
        <a:latin typeface="Arial" panose="020B0604020202020204" pitchFamily="34" charset="0"/>
        <a:ea typeface="ＭＳ Ｐゴシック" panose="020B0600070205080204" pitchFamily="34" charset="-128"/>
        <a:cs typeface="+mn-cs"/>
      </a:defRPr>
    </a:lvl1pPr>
    <a:lvl2pPr marL="639965" algn="l" rtl="0" fontAlgn="base">
      <a:spcBef>
        <a:spcPct val="50000"/>
      </a:spcBef>
      <a:spcAft>
        <a:spcPct val="0"/>
      </a:spcAft>
      <a:defRPr sz="3300" i="1" kern="1200">
        <a:solidFill>
          <a:schemeClr val="tx1"/>
        </a:solidFill>
        <a:latin typeface="Arial" panose="020B0604020202020204" pitchFamily="34" charset="0"/>
        <a:ea typeface="ＭＳ Ｐゴシック" panose="020B0600070205080204" pitchFamily="34" charset="-128"/>
        <a:cs typeface="+mn-cs"/>
      </a:defRPr>
    </a:lvl2pPr>
    <a:lvl3pPr marL="1279930" algn="l" rtl="0" fontAlgn="base">
      <a:spcBef>
        <a:spcPct val="50000"/>
      </a:spcBef>
      <a:spcAft>
        <a:spcPct val="0"/>
      </a:spcAft>
      <a:defRPr sz="3300" i="1" kern="1200">
        <a:solidFill>
          <a:schemeClr val="tx1"/>
        </a:solidFill>
        <a:latin typeface="Arial" panose="020B0604020202020204" pitchFamily="34" charset="0"/>
        <a:ea typeface="ＭＳ Ｐゴシック" panose="020B0600070205080204" pitchFamily="34" charset="-128"/>
        <a:cs typeface="+mn-cs"/>
      </a:defRPr>
    </a:lvl3pPr>
    <a:lvl4pPr marL="1919894" algn="l" rtl="0" fontAlgn="base">
      <a:spcBef>
        <a:spcPct val="50000"/>
      </a:spcBef>
      <a:spcAft>
        <a:spcPct val="0"/>
      </a:spcAft>
      <a:defRPr sz="3300" i="1" kern="1200">
        <a:solidFill>
          <a:schemeClr val="tx1"/>
        </a:solidFill>
        <a:latin typeface="Arial" panose="020B0604020202020204" pitchFamily="34" charset="0"/>
        <a:ea typeface="ＭＳ Ｐゴシック" panose="020B0600070205080204" pitchFamily="34" charset="-128"/>
        <a:cs typeface="+mn-cs"/>
      </a:defRPr>
    </a:lvl4pPr>
    <a:lvl5pPr marL="2559858" algn="l" rtl="0" fontAlgn="base">
      <a:spcBef>
        <a:spcPct val="50000"/>
      </a:spcBef>
      <a:spcAft>
        <a:spcPct val="0"/>
      </a:spcAft>
      <a:defRPr sz="3300" i="1" kern="1200">
        <a:solidFill>
          <a:schemeClr val="tx1"/>
        </a:solidFill>
        <a:latin typeface="Arial" panose="020B0604020202020204" pitchFamily="34" charset="0"/>
        <a:ea typeface="ＭＳ Ｐゴシック" panose="020B0600070205080204" pitchFamily="34" charset="-128"/>
        <a:cs typeface="+mn-cs"/>
      </a:defRPr>
    </a:lvl5pPr>
    <a:lvl6pPr marL="3199822" algn="l" defTabSz="1279930" rtl="0" eaLnBrk="1" latinLnBrk="0" hangingPunct="1">
      <a:defRPr sz="3300" i="1" kern="1200">
        <a:solidFill>
          <a:schemeClr val="tx1"/>
        </a:solidFill>
        <a:latin typeface="Arial" panose="020B0604020202020204" pitchFamily="34" charset="0"/>
        <a:ea typeface="ＭＳ Ｐゴシック" panose="020B0600070205080204" pitchFamily="34" charset="-128"/>
        <a:cs typeface="+mn-cs"/>
      </a:defRPr>
    </a:lvl6pPr>
    <a:lvl7pPr marL="3839787" algn="l" defTabSz="1279930" rtl="0" eaLnBrk="1" latinLnBrk="0" hangingPunct="1">
      <a:defRPr sz="3300" i="1" kern="1200">
        <a:solidFill>
          <a:schemeClr val="tx1"/>
        </a:solidFill>
        <a:latin typeface="Arial" panose="020B0604020202020204" pitchFamily="34" charset="0"/>
        <a:ea typeface="ＭＳ Ｐゴシック" panose="020B0600070205080204" pitchFamily="34" charset="-128"/>
        <a:cs typeface="+mn-cs"/>
      </a:defRPr>
    </a:lvl7pPr>
    <a:lvl8pPr marL="4479752" algn="l" defTabSz="1279930" rtl="0" eaLnBrk="1" latinLnBrk="0" hangingPunct="1">
      <a:defRPr sz="3300" i="1" kern="1200">
        <a:solidFill>
          <a:schemeClr val="tx1"/>
        </a:solidFill>
        <a:latin typeface="Arial" panose="020B0604020202020204" pitchFamily="34" charset="0"/>
        <a:ea typeface="ＭＳ Ｐゴシック" panose="020B0600070205080204" pitchFamily="34" charset="-128"/>
        <a:cs typeface="+mn-cs"/>
      </a:defRPr>
    </a:lvl8pPr>
    <a:lvl9pPr marL="5119717" algn="l" defTabSz="1279930" rtl="0" eaLnBrk="1" latinLnBrk="0" hangingPunct="1">
      <a:defRPr sz="3300" i="1"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 xmlns:p15="http://schemas.microsoft.com/office/powerpoint/2012/main">
        <p15:guide id="1" orient="horz" pos="2304">
          <p15:clr>
            <a:srgbClr val="A4A3A4"/>
          </p15:clr>
        </p15:guide>
        <p15:guide id="2" pos="2880">
          <p15:clr>
            <a:srgbClr val="A4A3A4"/>
          </p15:clr>
        </p15:guide>
      </p15:sldGuideLst>
    </p:ext>
    <p:ext uri="{2D200454-40CA-4A62-9FC3-DE9A4176ACB9}">
      <p15:notesGuideLst xmlns="" xmlns:p15="http://schemas.microsoft.com/office/powerpoint/2012/main">
        <p15:guide id="1" orient="horz" pos="2209" userDrawn="1">
          <p15:clr>
            <a:srgbClr val="A4A3A4"/>
          </p15:clr>
        </p15:guide>
        <p15:guide id="2" pos="291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aron" initials="S" lastIdx="5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0"/>
    <a:srgbClr val="F4A4A6"/>
    <a:srgbClr val="CC0000"/>
    <a:srgbClr val="BCDFDE"/>
    <a:srgbClr val="0000CC"/>
    <a:srgbClr val="3366CC"/>
    <a:srgbClr val="800080"/>
    <a:srgbClr val="800000"/>
    <a:srgbClr val="99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368" autoAdjust="0"/>
    <p:restoredTop sz="99822" autoAdjust="0"/>
  </p:normalViewPr>
  <p:slideViewPr>
    <p:cSldViewPr>
      <p:cViewPr>
        <p:scale>
          <a:sx n="100" d="100"/>
          <a:sy n="100" d="100"/>
        </p:scale>
        <p:origin x="-924" y="4938"/>
      </p:cViewPr>
      <p:guideLst>
        <p:guide orient="horz" pos="4301"/>
        <p:guide pos="30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1" d="100"/>
          <a:sy n="81" d="100"/>
        </p:scale>
        <p:origin x="-1908" y="-84"/>
      </p:cViewPr>
      <p:guideLst>
        <p:guide orient="horz" pos="2209"/>
        <p:guide pos="291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8" name="Rectangle 2"/>
          <p:cNvSpPr>
            <a:spLocks noGrp="1" noChangeArrowheads="1"/>
          </p:cNvSpPr>
          <p:nvPr>
            <p:ph type="hdr" sz="quarter"/>
          </p:nvPr>
        </p:nvSpPr>
        <p:spPr bwMode="auto">
          <a:xfrm>
            <a:off x="0" y="0"/>
            <a:ext cx="4003932" cy="350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horz" wrap="square" lIns="90563" tIns="45281" rIns="90563" bIns="45281" numCol="1" anchor="t" anchorCtr="0" compatLnSpc="1">
            <a:prstTxWarp prst="textNoShape">
              <a:avLst/>
            </a:prstTxWarp>
          </a:bodyPr>
          <a:lstStyle>
            <a:lvl1pPr defTabSz="904875">
              <a:spcBef>
                <a:spcPct val="0"/>
              </a:spcBef>
              <a:defRPr sz="1200" i="0">
                <a:latin typeface="Arial" charset="0"/>
                <a:cs typeface="Arial" charset="0"/>
              </a:defRPr>
            </a:lvl1pPr>
          </a:lstStyle>
          <a:p>
            <a:pPr>
              <a:defRPr/>
            </a:pPr>
            <a:r>
              <a:rPr lang="en-US" altLang="en-US"/>
              <a:t>Restricted Circulation Only</a:t>
            </a:r>
          </a:p>
        </p:txBody>
      </p:sp>
      <p:sp>
        <p:nvSpPr>
          <p:cNvPr id="116739" name="Rectangle 3"/>
          <p:cNvSpPr>
            <a:spLocks noGrp="1" noChangeArrowheads="1"/>
          </p:cNvSpPr>
          <p:nvPr>
            <p:ph type="dt" sz="quarter" idx="1"/>
          </p:nvPr>
        </p:nvSpPr>
        <p:spPr bwMode="auto">
          <a:xfrm>
            <a:off x="5232145" y="0"/>
            <a:ext cx="4002447" cy="350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horz" wrap="square" lIns="90563" tIns="45281" rIns="90563" bIns="45281" numCol="1" anchor="t" anchorCtr="0" compatLnSpc="1">
            <a:prstTxWarp prst="textNoShape">
              <a:avLst/>
            </a:prstTxWarp>
          </a:bodyPr>
          <a:lstStyle>
            <a:lvl1pPr algn="r" defTabSz="904875">
              <a:spcBef>
                <a:spcPct val="0"/>
              </a:spcBef>
              <a:defRPr sz="1200" i="0">
                <a:latin typeface="Arial" charset="0"/>
                <a:cs typeface="Arial" charset="0"/>
              </a:defRPr>
            </a:lvl1pPr>
          </a:lstStyle>
          <a:p>
            <a:pPr>
              <a:defRPr/>
            </a:pPr>
            <a:endParaRPr lang="en-SG" altLang="en-US"/>
          </a:p>
        </p:txBody>
      </p:sp>
      <p:sp>
        <p:nvSpPr>
          <p:cNvPr id="116740" name="Rectangle 4"/>
          <p:cNvSpPr>
            <a:spLocks noGrp="1" noChangeArrowheads="1"/>
          </p:cNvSpPr>
          <p:nvPr>
            <p:ph type="ftr" sz="quarter" idx="2"/>
          </p:nvPr>
        </p:nvSpPr>
        <p:spPr bwMode="auto">
          <a:xfrm>
            <a:off x="0" y="6660045"/>
            <a:ext cx="4003932" cy="34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horz" wrap="square" lIns="90563" tIns="45281" rIns="90563" bIns="45281" numCol="1" anchor="b" anchorCtr="0" compatLnSpc="1">
            <a:prstTxWarp prst="textNoShape">
              <a:avLst/>
            </a:prstTxWarp>
          </a:bodyPr>
          <a:lstStyle>
            <a:lvl1pPr defTabSz="904875">
              <a:spcBef>
                <a:spcPct val="0"/>
              </a:spcBef>
              <a:defRPr sz="1200" i="0">
                <a:latin typeface="Arial" charset="0"/>
                <a:cs typeface="Arial" charset="0"/>
              </a:defRPr>
            </a:lvl1pPr>
          </a:lstStyle>
          <a:p>
            <a:pPr>
              <a:defRPr/>
            </a:pPr>
            <a:endParaRPr lang="en-SG" altLang="en-US"/>
          </a:p>
        </p:txBody>
      </p:sp>
      <p:sp>
        <p:nvSpPr>
          <p:cNvPr id="116741" name="Rectangle 5"/>
          <p:cNvSpPr>
            <a:spLocks noGrp="1" noChangeArrowheads="1"/>
          </p:cNvSpPr>
          <p:nvPr>
            <p:ph type="sldNum" sz="quarter" idx="3"/>
          </p:nvPr>
        </p:nvSpPr>
        <p:spPr bwMode="auto">
          <a:xfrm>
            <a:off x="5232145" y="6660045"/>
            <a:ext cx="4002447" cy="34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horz" wrap="square" lIns="90563" tIns="45281" rIns="90563" bIns="45281" numCol="1" anchor="b" anchorCtr="0" compatLnSpc="1">
            <a:prstTxWarp prst="textNoShape">
              <a:avLst/>
            </a:prstTxWarp>
          </a:bodyPr>
          <a:lstStyle>
            <a:lvl1pPr algn="r" defTabSz="904875">
              <a:spcBef>
                <a:spcPct val="0"/>
              </a:spcBef>
              <a:defRPr sz="1200" i="0"/>
            </a:lvl1pPr>
          </a:lstStyle>
          <a:p>
            <a:fld id="{9160BC10-F722-43A5-96E0-347BBEA74126}" type="slidenum">
              <a:rPr lang="en-US" altLang="en-US"/>
              <a:pPr/>
              <a:t>‹#›</a:t>
            </a:fld>
            <a:endParaRPr lang="en-US" altLang="en-US"/>
          </a:p>
        </p:txBody>
      </p:sp>
    </p:spTree>
    <p:extLst>
      <p:ext uri="{BB962C8B-B14F-4D97-AF65-F5344CB8AC3E}">
        <p14:creationId xmlns:p14="http://schemas.microsoft.com/office/powerpoint/2010/main" val="20070068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4003932" cy="350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horz" wrap="square" lIns="90563" tIns="45281" rIns="90563" bIns="45281" numCol="1" anchor="t" anchorCtr="0" compatLnSpc="1">
            <a:prstTxWarp prst="textNoShape">
              <a:avLst/>
            </a:prstTxWarp>
          </a:bodyPr>
          <a:lstStyle>
            <a:lvl1pPr defTabSz="904875">
              <a:spcBef>
                <a:spcPct val="0"/>
              </a:spcBef>
              <a:defRPr sz="1200" i="0">
                <a:latin typeface="Arial" charset="0"/>
                <a:cs typeface="Arial" charset="0"/>
              </a:defRPr>
            </a:lvl1pPr>
          </a:lstStyle>
          <a:p>
            <a:pPr>
              <a:defRPr/>
            </a:pPr>
            <a:r>
              <a:rPr lang="en-US" altLang="en-US"/>
              <a:t>Restricted Circulation Only</a:t>
            </a:r>
          </a:p>
        </p:txBody>
      </p:sp>
      <p:sp>
        <p:nvSpPr>
          <p:cNvPr id="5123" name="Rectangle 3"/>
          <p:cNvSpPr>
            <a:spLocks noGrp="1" noChangeArrowheads="1"/>
          </p:cNvSpPr>
          <p:nvPr>
            <p:ph type="dt" idx="1"/>
          </p:nvPr>
        </p:nvSpPr>
        <p:spPr bwMode="auto">
          <a:xfrm>
            <a:off x="5232145" y="0"/>
            <a:ext cx="4002447" cy="350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horz" wrap="square" lIns="90563" tIns="45281" rIns="90563" bIns="45281" numCol="1" anchor="t" anchorCtr="0" compatLnSpc="1">
            <a:prstTxWarp prst="textNoShape">
              <a:avLst/>
            </a:prstTxWarp>
          </a:bodyPr>
          <a:lstStyle>
            <a:lvl1pPr algn="r" defTabSz="904875">
              <a:spcBef>
                <a:spcPct val="0"/>
              </a:spcBef>
              <a:defRPr sz="1200" i="0">
                <a:latin typeface="Arial" charset="0"/>
                <a:cs typeface="Arial" charset="0"/>
              </a:defRPr>
            </a:lvl1pPr>
          </a:lstStyle>
          <a:p>
            <a:pPr>
              <a:defRPr/>
            </a:pPr>
            <a:endParaRPr lang="en-SG" altLang="en-US"/>
          </a:p>
        </p:txBody>
      </p:sp>
      <p:sp>
        <p:nvSpPr>
          <p:cNvPr id="5124" name="Rectangle 4"/>
          <p:cNvSpPr>
            <a:spLocks noGrp="1" noRot="1" noChangeAspect="1" noChangeArrowheads="1" noTextEdit="1"/>
          </p:cNvSpPr>
          <p:nvPr>
            <p:ph type="sldImg" idx="2"/>
          </p:nvPr>
        </p:nvSpPr>
        <p:spPr bwMode="auto">
          <a:xfrm>
            <a:off x="3635375" y="525463"/>
            <a:ext cx="1971675" cy="2627312"/>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920788" y="3330024"/>
            <a:ext cx="7394503" cy="31548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horz" wrap="square" lIns="90563" tIns="45281" rIns="90563" bIns="4528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6660045"/>
            <a:ext cx="4003932" cy="34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horz" wrap="square" lIns="90563" tIns="45281" rIns="90563" bIns="45281" numCol="1" anchor="b" anchorCtr="0" compatLnSpc="1">
            <a:prstTxWarp prst="textNoShape">
              <a:avLst/>
            </a:prstTxWarp>
          </a:bodyPr>
          <a:lstStyle>
            <a:lvl1pPr defTabSz="904875">
              <a:spcBef>
                <a:spcPct val="0"/>
              </a:spcBef>
              <a:defRPr sz="1200" i="0">
                <a:latin typeface="Arial" charset="0"/>
                <a:cs typeface="Arial" charset="0"/>
              </a:defRPr>
            </a:lvl1pPr>
          </a:lstStyle>
          <a:p>
            <a:pPr>
              <a:defRPr/>
            </a:pPr>
            <a:endParaRPr lang="en-SG" altLang="en-US"/>
          </a:p>
        </p:txBody>
      </p:sp>
      <p:sp>
        <p:nvSpPr>
          <p:cNvPr id="5127" name="Rectangle 7"/>
          <p:cNvSpPr>
            <a:spLocks noGrp="1" noChangeArrowheads="1"/>
          </p:cNvSpPr>
          <p:nvPr>
            <p:ph type="sldNum" sz="quarter" idx="5"/>
          </p:nvPr>
        </p:nvSpPr>
        <p:spPr bwMode="auto">
          <a:xfrm>
            <a:off x="5232145" y="6660045"/>
            <a:ext cx="4002447" cy="34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vert="horz" wrap="square" lIns="90563" tIns="45281" rIns="90563" bIns="45281" numCol="1" anchor="b" anchorCtr="0" compatLnSpc="1">
            <a:prstTxWarp prst="textNoShape">
              <a:avLst/>
            </a:prstTxWarp>
          </a:bodyPr>
          <a:lstStyle>
            <a:lvl1pPr algn="r" defTabSz="904875">
              <a:spcBef>
                <a:spcPct val="0"/>
              </a:spcBef>
              <a:defRPr sz="1200" i="0"/>
            </a:lvl1pPr>
          </a:lstStyle>
          <a:p>
            <a:fld id="{AFD244A6-E432-4225-BBD6-1E533376D327}" type="slidenum">
              <a:rPr lang="en-US" altLang="en-US"/>
              <a:pPr/>
              <a:t>‹#›</a:t>
            </a:fld>
            <a:endParaRPr lang="en-US" altLang="en-US"/>
          </a:p>
        </p:txBody>
      </p:sp>
    </p:spTree>
    <p:extLst>
      <p:ext uri="{BB962C8B-B14F-4D97-AF65-F5344CB8AC3E}">
        <p14:creationId xmlns:p14="http://schemas.microsoft.com/office/powerpoint/2010/main" val="40868891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700" kern="1200">
        <a:solidFill>
          <a:schemeClr val="tx1"/>
        </a:solidFill>
        <a:latin typeface="Arial" charset="0"/>
        <a:ea typeface="ＭＳ Ｐゴシック" charset="0"/>
        <a:cs typeface="Arial" charset="0"/>
      </a:defRPr>
    </a:lvl1pPr>
    <a:lvl2pPr marL="639965" algn="l" rtl="0" eaLnBrk="0" fontAlgn="base" hangingPunct="0">
      <a:spcBef>
        <a:spcPct val="30000"/>
      </a:spcBef>
      <a:spcAft>
        <a:spcPct val="0"/>
      </a:spcAft>
      <a:defRPr sz="1700" kern="1200">
        <a:solidFill>
          <a:schemeClr val="tx1"/>
        </a:solidFill>
        <a:latin typeface="Arial" charset="0"/>
        <a:ea typeface="ＭＳ Ｐゴシック" pitchFamily="34" charset="-128"/>
        <a:cs typeface="Arial" charset="0"/>
      </a:defRPr>
    </a:lvl2pPr>
    <a:lvl3pPr marL="1279930" algn="l" rtl="0" eaLnBrk="0" fontAlgn="base" hangingPunct="0">
      <a:spcBef>
        <a:spcPct val="30000"/>
      </a:spcBef>
      <a:spcAft>
        <a:spcPct val="0"/>
      </a:spcAft>
      <a:defRPr sz="1700" kern="1200">
        <a:solidFill>
          <a:schemeClr val="tx1"/>
        </a:solidFill>
        <a:latin typeface="Arial" charset="0"/>
        <a:ea typeface="ＭＳ Ｐゴシック" pitchFamily="34" charset="-128"/>
        <a:cs typeface="Arial" charset="0"/>
      </a:defRPr>
    </a:lvl3pPr>
    <a:lvl4pPr marL="1919894" algn="l" rtl="0" eaLnBrk="0" fontAlgn="base" hangingPunct="0">
      <a:spcBef>
        <a:spcPct val="30000"/>
      </a:spcBef>
      <a:spcAft>
        <a:spcPct val="0"/>
      </a:spcAft>
      <a:defRPr sz="1700" kern="1200">
        <a:solidFill>
          <a:schemeClr val="tx1"/>
        </a:solidFill>
        <a:latin typeface="Arial" charset="0"/>
        <a:ea typeface="ＭＳ Ｐゴシック" pitchFamily="34" charset="-128"/>
        <a:cs typeface="Arial" charset="0"/>
      </a:defRPr>
    </a:lvl4pPr>
    <a:lvl5pPr marL="2559858" algn="l" rtl="0" eaLnBrk="0" fontAlgn="base" hangingPunct="0">
      <a:spcBef>
        <a:spcPct val="30000"/>
      </a:spcBef>
      <a:spcAft>
        <a:spcPct val="0"/>
      </a:spcAft>
      <a:defRPr sz="1700" kern="1200">
        <a:solidFill>
          <a:schemeClr val="tx1"/>
        </a:solidFill>
        <a:latin typeface="Arial" charset="0"/>
        <a:ea typeface="ＭＳ Ｐゴシック" pitchFamily="34" charset="-128"/>
        <a:cs typeface="Arial" charset="0"/>
      </a:defRPr>
    </a:lvl5pPr>
    <a:lvl6pPr marL="3199822" algn="l" defTabSz="639965" rtl="0" eaLnBrk="1" latinLnBrk="0" hangingPunct="1">
      <a:defRPr sz="1700" kern="1200">
        <a:solidFill>
          <a:schemeClr val="tx1"/>
        </a:solidFill>
        <a:latin typeface="+mn-lt"/>
        <a:ea typeface="+mn-ea"/>
        <a:cs typeface="+mn-cs"/>
      </a:defRPr>
    </a:lvl6pPr>
    <a:lvl7pPr marL="3839787" algn="l" defTabSz="639965" rtl="0" eaLnBrk="1" latinLnBrk="0" hangingPunct="1">
      <a:defRPr sz="1700" kern="1200">
        <a:solidFill>
          <a:schemeClr val="tx1"/>
        </a:solidFill>
        <a:latin typeface="+mn-lt"/>
        <a:ea typeface="+mn-ea"/>
        <a:cs typeface="+mn-cs"/>
      </a:defRPr>
    </a:lvl7pPr>
    <a:lvl8pPr marL="4479752" algn="l" defTabSz="639965" rtl="0" eaLnBrk="1" latinLnBrk="0" hangingPunct="1">
      <a:defRPr sz="1700" kern="1200">
        <a:solidFill>
          <a:schemeClr val="tx1"/>
        </a:solidFill>
        <a:latin typeface="+mn-lt"/>
        <a:ea typeface="+mn-ea"/>
        <a:cs typeface="+mn-cs"/>
      </a:defRPr>
    </a:lvl8pPr>
    <a:lvl9pPr marL="5119717" algn="l" defTabSz="639965" rtl="0" eaLnBrk="1" latinLnBrk="0" hangingPunct="1">
      <a:defRPr sz="17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0090" y="3976798"/>
            <a:ext cx="8161020" cy="2744047"/>
          </a:xfrm>
        </p:spPr>
        <p:txBody>
          <a:bodyPr/>
          <a:lstStyle/>
          <a:p>
            <a:r>
              <a:rPr lang="en-US" smtClean="0"/>
              <a:t>Click to edit Master title style</a:t>
            </a:r>
            <a:endParaRPr lang="en-US"/>
          </a:p>
        </p:txBody>
      </p:sp>
      <p:sp>
        <p:nvSpPr>
          <p:cNvPr id="3" name="Subtitle 2"/>
          <p:cNvSpPr>
            <a:spLocks noGrp="1"/>
          </p:cNvSpPr>
          <p:nvPr>
            <p:ph type="subTitle" idx="1"/>
          </p:nvPr>
        </p:nvSpPr>
        <p:spPr>
          <a:xfrm>
            <a:off x="1440180" y="7254240"/>
            <a:ext cx="6720840" cy="3271520"/>
          </a:xfrm>
        </p:spPr>
        <p:txBody>
          <a:bodyPr/>
          <a:lstStyle>
            <a:lvl1pPr marL="0" indent="0" algn="ctr">
              <a:buNone/>
              <a:defRPr/>
            </a:lvl1pPr>
            <a:lvl2pPr marL="639965" indent="0" algn="ctr">
              <a:buNone/>
              <a:defRPr/>
            </a:lvl2pPr>
            <a:lvl3pPr marL="1279930" indent="0" algn="ctr">
              <a:buNone/>
              <a:defRPr/>
            </a:lvl3pPr>
            <a:lvl4pPr marL="1919894" indent="0" algn="ctr">
              <a:buNone/>
              <a:defRPr/>
            </a:lvl4pPr>
            <a:lvl5pPr marL="2559858" indent="0" algn="ctr">
              <a:buNone/>
              <a:defRPr/>
            </a:lvl5pPr>
            <a:lvl6pPr marL="3199822" indent="0" algn="ctr">
              <a:buNone/>
              <a:defRPr/>
            </a:lvl6pPr>
            <a:lvl7pPr marL="3839787" indent="0" algn="ctr">
              <a:buNone/>
              <a:defRPr/>
            </a:lvl7pPr>
            <a:lvl8pPr marL="4479752" indent="0" algn="ctr">
              <a:buNone/>
              <a:defRPr/>
            </a:lvl8pPr>
            <a:lvl9pPr marL="5119717"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B80E3F2-0A93-49ED-BF64-7D7F54EA3724}" type="slidenum">
              <a:rPr lang="en-US" altLang="en-US"/>
              <a:pPr/>
              <a:t>‹#›</a:t>
            </a:fld>
            <a:endParaRPr lang="en-US" altLang="en-US"/>
          </a:p>
        </p:txBody>
      </p:sp>
    </p:spTree>
    <p:extLst>
      <p:ext uri="{BB962C8B-B14F-4D97-AF65-F5344CB8AC3E}">
        <p14:creationId xmlns:p14="http://schemas.microsoft.com/office/powerpoint/2010/main" val="2338472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0013108-62A5-4DEB-96A9-ADA1E7CC45BF}" type="slidenum">
              <a:rPr lang="en-US" altLang="en-US"/>
              <a:pPr/>
              <a:t>‹#›</a:t>
            </a:fld>
            <a:endParaRPr lang="en-US" altLang="en-US"/>
          </a:p>
        </p:txBody>
      </p:sp>
    </p:spTree>
    <p:extLst>
      <p:ext uri="{BB962C8B-B14F-4D97-AF65-F5344CB8AC3E}">
        <p14:creationId xmlns:p14="http://schemas.microsoft.com/office/powerpoint/2010/main" val="31019423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60870" y="512663"/>
            <a:ext cx="2160270" cy="1092284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80060" y="512663"/>
            <a:ext cx="6320790" cy="1092284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B88493A-7BFC-452B-A418-19B8DE41739C}" type="slidenum">
              <a:rPr lang="en-US" altLang="en-US"/>
              <a:pPr/>
              <a:t>‹#›</a:t>
            </a:fld>
            <a:endParaRPr lang="en-US" altLang="en-US"/>
          </a:p>
        </p:txBody>
      </p:sp>
    </p:spTree>
    <p:extLst>
      <p:ext uri="{BB962C8B-B14F-4D97-AF65-F5344CB8AC3E}">
        <p14:creationId xmlns:p14="http://schemas.microsoft.com/office/powerpoint/2010/main" val="33418459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0090" y="3976799"/>
            <a:ext cx="8161020" cy="2744047"/>
          </a:xfrm>
        </p:spPr>
        <p:txBody>
          <a:bodyPr/>
          <a:lstStyle/>
          <a:p>
            <a:r>
              <a:rPr lang="en-US" smtClean="0"/>
              <a:t>Click to edit Master title style</a:t>
            </a:r>
            <a:endParaRPr lang="en-US"/>
          </a:p>
        </p:txBody>
      </p:sp>
      <p:sp>
        <p:nvSpPr>
          <p:cNvPr id="3" name="Subtitle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39811" indent="0" algn="ctr">
              <a:buNone/>
              <a:defRPr>
                <a:solidFill>
                  <a:schemeClr val="tx1">
                    <a:tint val="75000"/>
                  </a:schemeClr>
                </a:solidFill>
              </a:defRPr>
            </a:lvl2pPr>
            <a:lvl3pPr marL="1279621" indent="0" algn="ctr">
              <a:buNone/>
              <a:defRPr>
                <a:solidFill>
                  <a:schemeClr val="tx1">
                    <a:tint val="75000"/>
                  </a:schemeClr>
                </a:solidFill>
              </a:defRPr>
            </a:lvl3pPr>
            <a:lvl4pPr marL="1919432" indent="0" algn="ctr">
              <a:buNone/>
              <a:defRPr>
                <a:solidFill>
                  <a:schemeClr val="tx1">
                    <a:tint val="75000"/>
                  </a:schemeClr>
                </a:solidFill>
              </a:defRPr>
            </a:lvl4pPr>
            <a:lvl5pPr marL="2559243" indent="0" algn="ctr">
              <a:buNone/>
              <a:defRPr>
                <a:solidFill>
                  <a:schemeClr val="tx1">
                    <a:tint val="75000"/>
                  </a:schemeClr>
                </a:solidFill>
              </a:defRPr>
            </a:lvl5pPr>
            <a:lvl6pPr marL="3199054" indent="0" algn="ctr">
              <a:buNone/>
              <a:defRPr>
                <a:solidFill>
                  <a:schemeClr val="tx1">
                    <a:tint val="75000"/>
                  </a:schemeClr>
                </a:solidFill>
              </a:defRPr>
            </a:lvl6pPr>
            <a:lvl7pPr marL="3838867" indent="0" algn="ctr">
              <a:buNone/>
              <a:defRPr>
                <a:solidFill>
                  <a:schemeClr val="tx1">
                    <a:tint val="75000"/>
                  </a:schemeClr>
                </a:solidFill>
              </a:defRPr>
            </a:lvl7pPr>
            <a:lvl8pPr marL="4478678" indent="0" algn="ctr">
              <a:buNone/>
              <a:defRPr>
                <a:solidFill>
                  <a:schemeClr val="tx1">
                    <a:tint val="75000"/>
                  </a:schemeClr>
                </a:solidFill>
              </a:defRPr>
            </a:lvl8pPr>
            <a:lvl9pPr marL="5118487"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3B80E3F2-0A93-49ED-BF64-7D7F54EA3724}" type="slidenum">
              <a:rPr lang="en-US" altLang="en-US" smtClean="0"/>
              <a:pPr/>
              <a:t>‹#›</a:t>
            </a:fld>
            <a:endParaRPr lang="en-US" altLang="en-US"/>
          </a:p>
        </p:txBody>
      </p:sp>
    </p:spTree>
    <p:extLst>
      <p:ext uri="{BB962C8B-B14F-4D97-AF65-F5344CB8AC3E}">
        <p14:creationId xmlns:p14="http://schemas.microsoft.com/office/powerpoint/2010/main" val="685951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9AD79BA6-354A-4B6A-B18F-9857D84F8FDA}" type="slidenum">
              <a:rPr lang="en-US" altLang="en-US" smtClean="0"/>
              <a:pPr/>
              <a:t>‹#›</a:t>
            </a:fld>
            <a:endParaRPr lang="en-US" altLang="en-US"/>
          </a:p>
        </p:txBody>
      </p:sp>
    </p:spTree>
    <p:extLst>
      <p:ext uri="{BB962C8B-B14F-4D97-AF65-F5344CB8AC3E}">
        <p14:creationId xmlns:p14="http://schemas.microsoft.com/office/powerpoint/2010/main" val="9692798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58429" y="8226215"/>
            <a:ext cx="8161020" cy="2542540"/>
          </a:xfrm>
        </p:spPr>
        <p:txBody>
          <a:bodyPr anchor="t"/>
          <a:lstStyle>
            <a:lvl1pPr algn="l">
              <a:defRPr sz="5600" b="1" cap="all"/>
            </a:lvl1pPr>
          </a:lstStyle>
          <a:p>
            <a:r>
              <a:rPr lang="en-US" smtClean="0"/>
              <a:t>Click to edit Master title style</a:t>
            </a:r>
            <a:endParaRPr lang="en-US"/>
          </a:p>
        </p:txBody>
      </p:sp>
      <p:sp>
        <p:nvSpPr>
          <p:cNvPr id="3" name="Text Placeholder 2"/>
          <p:cNvSpPr>
            <a:spLocks noGrp="1"/>
          </p:cNvSpPr>
          <p:nvPr>
            <p:ph type="body" idx="1"/>
          </p:nvPr>
        </p:nvSpPr>
        <p:spPr>
          <a:xfrm>
            <a:off x="758429" y="5425871"/>
            <a:ext cx="8161020" cy="2800349"/>
          </a:xfrm>
        </p:spPr>
        <p:txBody>
          <a:bodyPr anchor="b"/>
          <a:lstStyle>
            <a:lvl1pPr marL="0" indent="0">
              <a:buNone/>
              <a:defRPr sz="2800">
                <a:solidFill>
                  <a:schemeClr val="tx1">
                    <a:tint val="75000"/>
                  </a:schemeClr>
                </a:solidFill>
              </a:defRPr>
            </a:lvl1pPr>
            <a:lvl2pPr marL="639811" indent="0">
              <a:buNone/>
              <a:defRPr sz="2500">
                <a:solidFill>
                  <a:schemeClr val="tx1">
                    <a:tint val="75000"/>
                  </a:schemeClr>
                </a:solidFill>
              </a:defRPr>
            </a:lvl2pPr>
            <a:lvl3pPr marL="1279621" indent="0">
              <a:buNone/>
              <a:defRPr sz="2100">
                <a:solidFill>
                  <a:schemeClr val="tx1">
                    <a:tint val="75000"/>
                  </a:schemeClr>
                </a:solidFill>
              </a:defRPr>
            </a:lvl3pPr>
            <a:lvl4pPr marL="1919432" indent="0">
              <a:buNone/>
              <a:defRPr sz="2000">
                <a:solidFill>
                  <a:schemeClr val="tx1">
                    <a:tint val="75000"/>
                  </a:schemeClr>
                </a:solidFill>
              </a:defRPr>
            </a:lvl4pPr>
            <a:lvl5pPr marL="2559243" indent="0">
              <a:buNone/>
              <a:defRPr sz="2000">
                <a:solidFill>
                  <a:schemeClr val="tx1">
                    <a:tint val="75000"/>
                  </a:schemeClr>
                </a:solidFill>
              </a:defRPr>
            </a:lvl5pPr>
            <a:lvl6pPr marL="3199054" indent="0">
              <a:buNone/>
              <a:defRPr sz="2000">
                <a:solidFill>
                  <a:schemeClr val="tx1">
                    <a:tint val="75000"/>
                  </a:schemeClr>
                </a:solidFill>
              </a:defRPr>
            </a:lvl6pPr>
            <a:lvl7pPr marL="3838867" indent="0">
              <a:buNone/>
              <a:defRPr sz="2000">
                <a:solidFill>
                  <a:schemeClr val="tx1">
                    <a:tint val="75000"/>
                  </a:schemeClr>
                </a:solidFill>
              </a:defRPr>
            </a:lvl7pPr>
            <a:lvl8pPr marL="4478678" indent="0">
              <a:buNone/>
              <a:defRPr sz="2000">
                <a:solidFill>
                  <a:schemeClr val="tx1">
                    <a:tint val="75000"/>
                  </a:schemeClr>
                </a:solidFill>
              </a:defRPr>
            </a:lvl8pPr>
            <a:lvl9pPr marL="5118487" indent="0">
              <a:buNone/>
              <a:defRPr sz="2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C11C63C5-6CD1-4CA1-BE34-3FF1A5600A9B}" type="slidenum">
              <a:rPr lang="en-US" altLang="en-US" smtClean="0"/>
              <a:pPr/>
              <a:t>‹#›</a:t>
            </a:fld>
            <a:endParaRPr lang="en-US" altLang="en-US"/>
          </a:p>
        </p:txBody>
      </p:sp>
    </p:spTree>
    <p:extLst>
      <p:ext uri="{BB962C8B-B14F-4D97-AF65-F5344CB8AC3E}">
        <p14:creationId xmlns:p14="http://schemas.microsoft.com/office/powerpoint/2010/main" val="30403917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402" y="5576994"/>
            <a:ext cx="4457223" cy="15767898"/>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20641" y="5576994"/>
            <a:ext cx="4457223" cy="15767898"/>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8B320356-414E-431B-B51B-F4927C2AABEF}" type="slidenum">
              <a:rPr lang="en-US" altLang="en-US" smtClean="0"/>
              <a:pPr/>
              <a:t>‹#›</a:t>
            </a:fld>
            <a:endParaRPr lang="en-US" altLang="en-US"/>
          </a:p>
        </p:txBody>
      </p:sp>
    </p:spTree>
    <p:extLst>
      <p:ext uri="{BB962C8B-B14F-4D97-AF65-F5344CB8AC3E}">
        <p14:creationId xmlns:p14="http://schemas.microsoft.com/office/powerpoint/2010/main" val="2626670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0060" y="512658"/>
            <a:ext cx="8641080" cy="2133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80062" y="2865546"/>
            <a:ext cx="4242197" cy="1194223"/>
          </a:xfrm>
        </p:spPr>
        <p:txBody>
          <a:bodyPr anchor="b"/>
          <a:lstStyle>
            <a:lvl1pPr marL="0" indent="0">
              <a:buNone/>
              <a:defRPr sz="3300" b="1"/>
            </a:lvl1pPr>
            <a:lvl2pPr marL="639811" indent="0">
              <a:buNone/>
              <a:defRPr sz="2800" b="1"/>
            </a:lvl2pPr>
            <a:lvl3pPr marL="1279621" indent="0">
              <a:buNone/>
              <a:defRPr sz="2500" b="1"/>
            </a:lvl3pPr>
            <a:lvl4pPr marL="1919432" indent="0">
              <a:buNone/>
              <a:defRPr sz="2100" b="1"/>
            </a:lvl4pPr>
            <a:lvl5pPr marL="2559243" indent="0">
              <a:buNone/>
              <a:defRPr sz="2100" b="1"/>
            </a:lvl5pPr>
            <a:lvl6pPr marL="3199054" indent="0">
              <a:buNone/>
              <a:defRPr sz="2100" b="1"/>
            </a:lvl6pPr>
            <a:lvl7pPr marL="3838867" indent="0">
              <a:buNone/>
              <a:defRPr sz="2100" b="1"/>
            </a:lvl7pPr>
            <a:lvl8pPr marL="4478678" indent="0">
              <a:buNone/>
              <a:defRPr sz="2100" b="1"/>
            </a:lvl8pPr>
            <a:lvl9pPr marL="5118487"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480062" y="4059766"/>
            <a:ext cx="4242197" cy="7375739"/>
          </a:xfrm>
        </p:spPr>
        <p:txBody>
          <a:bodyPr/>
          <a:lstStyle>
            <a:lvl1pPr>
              <a:defRPr sz="3300"/>
            </a:lvl1pPr>
            <a:lvl2pPr>
              <a:defRPr sz="2800"/>
            </a:lvl2pPr>
            <a:lvl3pPr>
              <a:defRPr sz="25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7282" y="2865546"/>
            <a:ext cx="4243863" cy="1194223"/>
          </a:xfrm>
        </p:spPr>
        <p:txBody>
          <a:bodyPr anchor="b"/>
          <a:lstStyle>
            <a:lvl1pPr marL="0" indent="0">
              <a:buNone/>
              <a:defRPr sz="3300" b="1"/>
            </a:lvl1pPr>
            <a:lvl2pPr marL="639811" indent="0">
              <a:buNone/>
              <a:defRPr sz="2800" b="1"/>
            </a:lvl2pPr>
            <a:lvl3pPr marL="1279621" indent="0">
              <a:buNone/>
              <a:defRPr sz="2500" b="1"/>
            </a:lvl3pPr>
            <a:lvl4pPr marL="1919432" indent="0">
              <a:buNone/>
              <a:defRPr sz="2100" b="1"/>
            </a:lvl4pPr>
            <a:lvl5pPr marL="2559243" indent="0">
              <a:buNone/>
              <a:defRPr sz="2100" b="1"/>
            </a:lvl5pPr>
            <a:lvl6pPr marL="3199054" indent="0">
              <a:buNone/>
              <a:defRPr sz="2100" b="1"/>
            </a:lvl6pPr>
            <a:lvl7pPr marL="3838867" indent="0">
              <a:buNone/>
              <a:defRPr sz="2100" b="1"/>
            </a:lvl7pPr>
            <a:lvl8pPr marL="4478678" indent="0">
              <a:buNone/>
              <a:defRPr sz="2100" b="1"/>
            </a:lvl8pPr>
            <a:lvl9pPr marL="5118487"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4877282" y="4059766"/>
            <a:ext cx="4243863" cy="7375739"/>
          </a:xfrm>
        </p:spPr>
        <p:txBody>
          <a:bodyPr/>
          <a:lstStyle>
            <a:lvl1pPr>
              <a:defRPr sz="3300"/>
            </a:lvl1pPr>
            <a:lvl2pPr>
              <a:defRPr sz="2800"/>
            </a:lvl2pPr>
            <a:lvl3pPr>
              <a:defRPr sz="25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fld id="{512E60B6-02A9-48AF-8BBE-D526E23D1552}" type="slidenum">
              <a:rPr lang="en-US" altLang="en-US" smtClean="0"/>
              <a:pPr/>
              <a:t>‹#›</a:t>
            </a:fld>
            <a:endParaRPr lang="en-US" altLang="en-US"/>
          </a:p>
        </p:txBody>
      </p:sp>
    </p:spTree>
    <p:extLst>
      <p:ext uri="{BB962C8B-B14F-4D97-AF65-F5344CB8AC3E}">
        <p14:creationId xmlns:p14="http://schemas.microsoft.com/office/powerpoint/2010/main" val="24966189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fld id="{4F7FD181-1F36-4D42-B177-7F19667FDCB7}" type="slidenum">
              <a:rPr lang="en-US" altLang="en-US" smtClean="0"/>
              <a:pPr/>
              <a:t>‹#›</a:t>
            </a:fld>
            <a:endParaRPr lang="en-US" altLang="en-US"/>
          </a:p>
        </p:txBody>
      </p:sp>
    </p:spTree>
    <p:extLst>
      <p:ext uri="{BB962C8B-B14F-4D97-AF65-F5344CB8AC3E}">
        <p14:creationId xmlns:p14="http://schemas.microsoft.com/office/powerpoint/2010/main" val="32833592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fld id="{06147333-9932-47FD-AAAA-671E4A74DFF2}" type="slidenum">
              <a:rPr lang="en-US" altLang="en-US" smtClean="0"/>
              <a:pPr/>
              <a:t>‹#›</a:t>
            </a:fld>
            <a:endParaRPr lang="en-US" altLang="en-US"/>
          </a:p>
        </p:txBody>
      </p:sp>
    </p:spTree>
    <p:extLst>
      <p:ext uri="{BB962C8B-B14F-4D97-AF65-F5344CB8AC3E}">
        <p14:creationId xmlns:p14="http://schemas.microsoft.com/office/powerpoint/2010/main" val="32434653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065" y="509693"/>
            <a:ext cx="3158729" cy="2169160"/>
          </a:xfrm>
        </p:spPr>
        <p:txBody>
          <a:bodyPr anchor="b"/>
          <a:lstStyle>
            <a:lvl1pPr algn="l">
              <a:defRPr sz="2800" b="1"/>
            </a:lvl1pPr>
          </a:lstStyle>
          <a:p>
            <a:r>
              <a:rPr lang="en-US" smtClean="0"/>
              <a:t>Click to edit Master title style</a:t>
            </a:r>
            <a:endParaRPr lang="en-US"/>
          </a:p>
        </p:txBody>
      </p:sp>
      <p:sp>
        <p:nvSpPr>
          <p:cNvPr id="3" name="Content Placeholder 2"/>
          <p:cNvSpPr>
            <a:spLocks noGrp="1"/>
          </p:cNvSpPr>
          <p:nvPr>
            <p:ph idx="1"/>
          </p:nvPr>
        </p:nvSpPr>
        <p:spPr>
          <a:xfrm>
            <a:off x="3753803" y="509699"/>
            <a:ext cx="5367338" cy="10925812"/>
          </a:xfrm>
        </p:spPr>
        <p:txBody>
          <a:bodyPr/>
          <a:lstStyle>
            <a:lvl1pPr>
              <a:defRPr sz="4500"/>
            </a:lvl1pPr>
            <a:lvl2pPr>
              <a:defRPr sz="3900"/>
            </a:lvl2pPr>
            <a:lvl3pPr>
              <a:defRPr sz="3300"/>
            </a:lvl3pPr>
            <a:lvl4pPr>
              <a:defRPr sz="2800"/>
            </a:lvl4pPr>
            <a:lvl5pPr>
              <a:defRPr sz="2800"/>
            </a:lvl5pPr>
            <a:lvl6pPr>
              <a:defRPr sz="2800"/>
            </a:lvl6pPr>
            <a:lvl7pPr>
              <a:defRPr sz="2800"/>
            </a:lvl7pPr>
            <a:lvl8pPr>
              <a:defRPr sz="2800"/>
            </a:lvl8pPr>
            <a:lvl9pPr>
              <a:defRPr sz="2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80065" y="2678860"/>
            <a:ext cx="3158729" cy="8756651"/>
          </a:xfrm>
        </p:spPr>
        <p:txBody>
          <a:bodyPr/>
          <a:lstStyle>
            <a:lvl1pPr marL="0" indent="0">
              <a:buNone/>
              <a:defRPr sz="2000"/>
            </a:lvl1pPr>
            <a:lvl2pPr marL="639811" indent="0">
              <a:buNone/>
              <a:defRPr sz="1700"/>
            </a:lvl2pPr>
            <a:lvl3pPr marL="1279621" indent="0">
              <a:buNone/>
              <a:defRPr sz="1300"/>
            </a:lvl3pPr>
            <a:lvl4pPr marL="1919432" indent="0">
              <a:buNone/>
              <a:defRPr sz="1300"/>
            </a:lvl4pPr>
            <a:lvl5pPr marL="2559243" indent="0">
              <a:buNone/>
              <a:defRPr sz="1300"/>
            </a:lvl5pPr>
            <a:lvl6pPr marL="3199054" indent="0">
              <a:buNone/>
              <a:defRPr sz="1300"/>
            </a:lvl6pPr>
            <a:lvl7pPr marL="3838867" indent="0">
              <a:buNone/>
              <a:defRPr sz="1300"/>
            </a:lvl7pPr>
            <a:lvl8pPr marL="4478678" indent="0">
              <a:buNone/>
              <a:defRPr sz="1300"/>
            </a:lvl8pPr>
            <a:lvl9pPr marL="5118487"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675824BF-8CB1-4877-BA8D-DCC26F7957E6}" type="slidenum">
              <a:rPr lang="en-US" altLang="en-US" smtClean="0"/>
              <a:pPr/>
              <a:t>‹#›</a:t>
            </a:fld>
            <a:endParaRPr lang="en-US" altLang="en-US"/>
          </a:p>
        </p:txBody>
      </p:sp>
    </p:spTree>
    <p:extLst>
      <p:ext uri="{BB962C8B-B14F-4D97-AF65-F5344CB8AC3E}">
        <p14:creationId xmlns:p14="http://schemas.microsoft.com/office/powerpoint/2010/main" val="2559068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AD79BA6-354A-4B6A-B18F-9857D84F8FDA}" type="slidenum">
              <a:rPr lang="en-US" altLang="en-US"/>
              <a:pPr/>
              <a:t>‹#›</a:t>
            </a:fld>
            <a:endParaRPr lang="en-US" altLang="en-US"/>
          </a:p>
        </p:txBody>
      </p:sp>
    </p:spTree>
    <p:extLst>
      <p:ext uri="{BB962C8B-B14F-4D97-AF65-F5344CB8AC3E}">
        <p14:creationId xmlns:p14="http://schemas.microsoft.com/office/powerpoint/2010/main" val="40469079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81902" y="8961122"/>
            <a:ext cx="5760720" cy="1057912"/>
          </a:xfrm>
        </p:spPr>
        <p:txBody>
          <a:bodyPr anchor="b"/>
          <a:lstStyle>
            <a:lvl1pPr algn="l">
              <a:defRPr sz="2800" b="1"/>
            </a:lvl1pPr>
          </a:lstStyle>
          <a:p>
            <a:r>
              <a:rPr lang="en-US" smtClean="0"/>
              <a:t>Click to edit Master title style</a:t>
            </a:r>
            <a:endParaRPr lang="en-US"/>
          </a:p>
        </p:txBody>
      </p:sp>
      <p:sp>
        <p:nvSpPr>
          <p:cNvPr id="3" name="Picture Placeholder 2"/>
          <p:cNvSpPr>
            <a:spLocks noGrp="1"/>
          </p:cNvSpPr>
          <p:nvPr>
            <p:ph type="pic" idx="1"/>
          </p:nvPr>
        </p:nvSpPr>
        <p:spPr>
          <a:xfrm>
            <a:off x="1881902" y="1143847"/>
            <a:ext cx="5760720" cy="7680960"/>
          </a:xfrm>
        </p:spPr>
        <p:txBody>
          <a:bodyPr/>
          <a:lstStyle>
            <a:lvl1pPr marL="0" indent="0">
              <a:buNone/>
              <a:defRPr sz="4500"/>
            </a:lvl1pPr>
            <a:lvl2pPr marL="639811" indent="0">
              <a:buNone/>
              <a:defRPr sz="3900"/>
            </a:lvl2pPr>
            <a:lvl3pPr marL="1279621" indent="0">
              <a:buNone/>
              <a:defRPr sz="3300"/>
            </a:lvl3pPr>
            <a:lvl4pPr marL="1919432" indent="0">
              <a:buNone/>
              <a:defRPr sz="2800"/>
            </a:lvl4pPr>
            <a:lvl5pPr marL="2559243" indent="0">
              <a:buNone/>
              <a:defRPr sz="2800"/>
            </a:lvl5pPr>
            <a:lvl6pPr marL="3199054" indent="0">
              <a:buNone/>
              <a:defRPr sz="2800"/>
            </a:lvl6pPr>
            <a:lvl7pPr marL="3838867" indent="0">
              <a:buNone/>
              <a:defRPr sz="2800"/>
            </a:lvl7pPr>
            <a:lvl8pPr marL="4478678" indent="0">
              <a:buNone/>
              <a:defRPr sz="2800"/>
            </a:lvl8pPr>
            <a:lvl9pPr marL="5118487" indent="0">
              <a:buNone/>
              <a:defRPr sz="2800"/>
            </a:lvl9pPr>
          </a:lstStyle>
          <a:p>
            <a:endParaRPr lang="en-US"/>
          </a:p>
        </p:txBody>
      </p:sp>
      <p:sp>
        <p:nvSpPr>
          <p:cNvPr id="4" name="Text Placeholder 3"/>
          <p:cNvSpPr>
            <a:spLocks noGrp="1"/>
          </p:cNvSpPr>
          <p:nvPr>
            <p:ph type="body" sz="half" idx="2"/>
          </p:nvPr>
        </p:nvSpPr>
        <p:spPr>
          <a:xfrm>
            <a:off x="1881902" y="10019034"/>
            <a:ext cx="5760720" cy="1502408"/>
          </a:xfrm>
        </p:spPr>
        <p:txBody>
          <a:bodyPr/>
          <a:lstStyle>
            <a:lvl1pPr marL="0" indent="0">
              <a:buNone/>
              <a:defRPr sz="2000"/>
            </a:lvl1pPr>
            <a:lvl2pPr marL="639811" indent="0">
              <a:buNone/>
              <a:defRPr sz="1700"/>
            </a:lvl2pPr>
            <a:lvl3pPr marL="1279621" indent="0">
              <a:buNone/>
              <a:defRPr sz="1300"/>
            </a:lvl3pPr>
            <a:lvl4pPr marL="1919432" indent="0">
              <a:buNone/>
              <a:defRPr sz="1300"/>
            </a:lvl4pPr>
            <a:lvl5pPr marL="2559243" indent="0">
              <a:buNone/>
              <a:defRPr sz="1300"/>
            </a:lvl5pPr>
            <a:lvl6pPr marL="3199054" indent="0">
              <a:buNone/>
              <a:defRPr sz="1300"/>
            </a:lvl6pPr>
            <a:lvl7pPr marL="3838867" indent="0">
              <a:buNone/>
              <a:defRPr sz="1300"/>
            </a:lvl7pPr>
            <a:lvl8pPr marL="4478678" indent="0">
              <a:buNone/>
              <a:defRPr sz="1300"/>
            </a:lvl8pPr>
            <a:lvl9pPr marL="5118487"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226BA4B6-EB18-4B66-8A09-25D97F647694}" type="slidenum">
              <a:rPr lang="en-US" altLang="en-US" smtClean="0"/>
              <a:pPr/>
              <a:t>‹#›</a:t>
            </a:fld>
            <a:endParaRPr lang="en-US" altLang="en-US"/>
          </a:p>
        </p:txBody>
      </p:sp>
    </p:spTree>
    <p:extLst>
      <p:ext uri="{BB962C8B-B14F-4D97-AF65-F5344CB8AC3E}">
        <p14:creationId xmlns:p14="http://schemas.microsoft.com/office/powerpoint/2010/main" val="32044471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90013108-62A5-4DEB-96A9-ADA1E7CC45BF}" type="slidenum">
              <a:rPr lang="en-US" altLang="en-US" smtClean="0"/>
              <a:pPr/>
              <a:t>‹#›</a:t>
            </a:fld>
            <a:endParaRPr lang="en-US" altLang="en-US"/>
          </a:p>
        </p:txBody>
      </p:sp>
    </p:spTree>
    <p:extLst>
      <p:ext uri="{BB962C8B-B14F-4D97-AF65-F5344CB8AC3E}">
        <p14:creationId xmlns:p14="http://schemas.microsoft.com/office/powerpoint/2010/main" val="9594890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9247" y="957159"/>
            <a:ext cx="2268616" cy="203877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399" y="957159"/>
            <a:ext cx="6645831" cy="203877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8B88493A-7BFC-452B-A418-19B8DE41739C}" type="slidenum">
              <a:rPr lang="en-US" altLang="en-US" smtClean="0"/>
              <a:pPr/>
              <a:t>‹#›</a:t>
            </a:fld>
            <a:endParaRPr lang="en-US" altLang="en-US"/>
          </a:p>
        </p:txBody>
      </p:sp>
    </p:spTree>
    <p:extLst>
      <p:ext uri="{BB962C8B-B14F-4D97-AF65-F5344CB8AC3E}">
        <p14:creationId xmlns:p14="http://schemas.microsoft.com/office/powerpoint/2010/main" val="2699524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58429" y="8226215"/>
            <a:ext cx="8161020" cy="2542540"/>
          </a:xfrm>
        </p:spPr>
        <p:txBody>
          <a:bodyPr anchor="t"/>
          <a:lstStyle>
            <a:lvl1pPr algn="l">
              <a:defRPr sz="5600" b="1" cap="all"/>
            </a:lvl1pPr>
          </a:lstStyle>
          <a:p>
            <a:r>
              <a:rPr lang="en-US" smtClean="0"/>
              <a:t>Click to edit Master title style</a:t>
            </a:r>
            <a:endParaRPr lang="en-US"/>
          </a:p>
        </p:txBody>
      </p:sp>
      <p:sp>
        <p:nvSpPr>
          <p:cNvPr id="3" name="Text Placeholder 2"/>
          <p:cNvSpPr>
            <a:spLocks noGrp="1"/>
          </p:cNvSpPr>
          <p:nvPr>
            <p:ph type="body" idx="1"/>
          </p:nvPr>
        </p:nvSpPr>
        <p:spPr>
          <a:xfrm>
            <a:off x="758429" y="5425870"/>
            <a:ext cx="8161020" cy="2800349"/>
          </a:xfrm>
        </p:spPr>
        <p:txBody>
          <a:bodyPr anchor="b"/>
          <a:lstStyle>
            <a:lvl1pPr marL="0" indent="0">
              <a:buNone/>
              <a:defRPr sz="2800"/>
            </a:lvl1pPr>
            <a:lvl2pPr marL="639965" indent="0">
              <a:buNone/>
              <a:defRPr sz="2500"/>
            </a:lvl2pPr>
            <a:lvl3pPr marL="1279930" indent="0">
              <a:buNone/>
              <a:defRPr sz="2100"/>
            </a:lvl3pPr>
            <a:lvl4pPr marL="1919894" indent="0">
              <a:buNone/>
              <a:defRPr sz="2000"/>
            </a:lvl4pPr>
            <a:lvl5pPr marL="2559858" indent="0">
              <a:buNone/>
              <a:defRPr sz="2000"/>
            </a:lvl5pPr>
            <a:lvl6pPr marL="3199822" indent="0">
              <a:buNone/>
              <a:defRPr sz="2000"/>
            </a:lvl6pPr>
            <a:lvl7pPr marL="3839787" indent="0">
              <a:buNone/>
              <a:defRPr sz="2000"/>
            </a:lvl7pPr>
            <a:lvl8pPr marL="4479752" indent="0">
              <a:buNone/>
              <a:defRPr sz="2000"/>
            </a:lvl8pPr>
            <a:lvl9pPr marL="5119717" indent="0">
              <a:buNone/>
              <a:defRPr sz="20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11C63C5-6CD1-4CA1-BE34-3FF1A5600A9B}" type="slidenum">
              <a:rPr lang="en-US" altLang="en-US"/>
              <a:pPr/>
              <a:t>‹#›</a:t>
            </a:fld>
            <a:endParaRPr lang="en-US" altLang="en-US"/>
          </a:p>
        </p:txBody>
      </p:sp>
    </p:spTree>
    <p:extLst>
      <p:ext uri="{BB962C8B-B14F-4D97-AF65-F5344CB8AC3E}">
        <p14:creationId xmlns:p14="http://schemas.microsoft.com/office/powerpoint/2010/main" val="2710705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80060" y="2987041"/>
            <a:ext cx="4240530" cy="8448464"/>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0610" y="2987041"/>
            <a:ext cx="4240530" cy="8448464"/>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8B320356-414E-431B-B51B-F4927C2AABEF}" type="slidenum">
              <a:rPr lang="en-US" altLang="en-US"/>
              <a:pPr/>
              <a:t>‹#›</a:t>
            </a:fld>
            <a:endParaRPr lang="en-US" altLang="en-US"/>
          </a:p>
        </p:txBody>
      </p:sp>
    </p:spTree>
    <p:extLst>
      <p:ext uri="{BB962C8B-B14F-4D97-AF65-F5344CB8AC3E}">
        <p14:creationId xmlns:p14="http://schemas.microsoft.com/office/powerpoint/2010/main" val="1618495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80064" y="2865548"/>
            <a:ext cx="4242197" cy="1194223"/>
          </a:xfrm>
        </p:spPr>
        <p:txBody>
          <a:bodyPr anchor="b"/>
          <a:lstStyle>
            <a:lvl1pPr marL="0" indent="0">
              <a:buNone/>
              <a:defRPr sz="3300" b="1"/>
            </a:lvl1pPr>
            <a:lvl2pPr marL="639965" indent="0">
              <a:buNone/>
              <a:defRPr sz="2800" b="1"/>
            </a:lvl2pPr>
            <a:lvl3pPr marL="1279930" indent="0">
              <a:buNone/>
              <a:defRPr sz="2500" b="1"/>
            </a:lvl3pPr>
            <a:lvl4pPr marL="1919894" indent="0">
              <a:buNone/>
              <a:defRPr sz="2100" b="1"/>
            </a:lvl4pPr>
            <a:lvl5pPr marL="2559858" indent="0">
              <a:buNone/>
              <a:defRPr sz="2100" b="1"/>
            </a:lvl5pPr>
            <a:lvl6pPr marL="3199822" indent="0">
              <a:buNone/>
              <a:defRPr sz="2100" b="1"/>
            </a:lvl6pPr>
            <a:lvl7pPr marL="3839787" indent="0">
              <a:buNone/>
              <a:defRPr sz="2100" b="1"/>
            </a:lvl7pPr>
            <a:lvl8pPr marL="4479752" indent="0">
              <a:buNone/>
              <a:defRPr sz="2100" b="1"/>
            </a:lvl8pPr>
            <a:lvl9pPr marL="5119717"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480064" y="4059770"/>
            <a:ext cx="4242197" cy="7375738"/>
          </a:xfrm>
        </p:spPr>
        <p:txBody>
          <a:bodyPr/>
          <a:lstStyle>
            <a:lvl1pPr>
              <a:defRPr sz="3300"/>
            </a:lvl1pPr>
            <a:lvl2pPr>
              <a:defRPr sz="2800"/>
            </a:lvl2pPr>
            <a:lvl3pPr>
              <a:defRPr sz="25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7279" y="2865548"/>
            <a:ext cx="4243863" cy="1194223"/>
          </a:xfrm>
        </p:spPr>
        <p:txBody>
          <a:bodyPr anchor="b"/>
          <a:lstStyle>
            <a:lvl1pPr marL="0" indent="0">
              <a:buNone/>
              <a:defRPr sz="3300" b="1"/>
            </a:lvl1pPr>
            <a:lvl2pPr marL="639965" indent="0">
              <a:buNone/>
              <a:defRPr sz="2800" b="1"/>
            </a:lvl2pPr>
            <a:lvl3pPr marL="1279930" indent="0">
              <a:buNone/>
              <a:defRPr sz="2500" b="1"/>
            </a:lvl3pPr>
            <a:lvl4pPr marL="1919894" indent="0">
              <a:buNone/>
              <a:defRPr sz="2100" b="1"/>
            </a:lvl4pPr>
            <a:lvl5pPr marL="2559858" indent="0">
              <a:buNone/>
              <a:defRPr sz="2100" b="1"/>
            </a:lvl5pPr>
            <a:lvl6pPr marL="3199822" indent="0">
              <a:buNone/>
              <a:defRPr sz="2100" b="1"/>
            </a:lvl6pPr>
            <a:lvl7pPr marL="3839787" indent="0">
              <a:buNone/>
              <a:defRPr sz="2100" b="1"/>
            </a:lvl7pPr>
            <a:lvl8pPr marL="4479752" indent="0">
              <a:buNone/>
              <a:defRPr sz="2100" b="1"/>
            </a:lvl8pPr>
            <a:lvl9pPr marL="5119717"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4877279" y="4059770"/>
            <a:ext cx="4243863" cy="7375738"/>
          </a:xfrm>
        </p:spPr>
        <p:txBody>
          <a:bodyPr/>
          <a:lstStyle>
            <a:lvl1pPr>
              <a:defRPr sz="3300"/>
            </a:lvl1pPr>
            <a:lvl2pPr>
              <a:defRPr sz="2800"/>
            </a:lvl2pPr>
            <a:lvl3pPr>
              <a:defRPr sz="25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512E60B6-02A9-48AF-8BBE-D526E23D1552}" type="slidenum">
              <a:rPr lang="en-US" altLang="en-US"/>
              <a:pPr/>
              <a:t>‹#›</a:t>
            </a:fld>
            <a:endParaRPr lang="en-US" altLang="en-US"/>
          </a:p>
        </p:txBody>
      </p:sp>
    </p:spTree>
    <p:extLst>
      <p:ext uri="{BB962C8B-B14F-4D97-AF65-F5344CB8AC3E}">
        <p14:creationId xmlns:p14="http://schemas.microsoft.com/office/powerpoint/2010/main" val="33770776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4F7FD181-1F36-4D42-B177-7F19667FDCB7}" type="slidenum">
              <a:rPr lang="en-US" altLang="en-US"/>
              <a:pPr/>
              <a:t>‹#›</a:t>
            </a:fld>
            <a:endParaRPr lang="en-US" altLang="en-US"/>
          </a:p>
        </p:txBody>
      </p:sp>
    </p:spTree>
    <p:extLst>
      <p:ext uri="{BB962C8B-B14F-4D97-AF65-F5344CB8AC3E}">
        <p14:creationId xmlns:p14="http://schemas.microsoft.com/office/powerpoint/2010/main" val="25281379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06147333-9932-47FD-AAAA-671E4A74DFF2}" type="slidenum">
              <a:rPr lang="en-US" altLang="en-US"/>
              <a:pPr/>
              <a:t>‹#›</a:t>
            </a:fld>
            <a:endParaRPr lang="en-US" altLang="en-US"/>
          </a:p>
        </p:txBody>
      </p:sp>
    </p:spTree>
    <p:extLst>
      <p:ext uri="{BB962C8B-B14F-4D97-AF65-F5344CB8AC3E}">
        <p14:creationId xmlns:p14="http://schemas.microsoft.com/office/powerpoint/2010/main" val="1923582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065" y="509693"/>
            <a:ext cx="3158729" cy="2169160"/>
          </a:xfrm>
        </p:spPr>
        <p:txBody>
          <a:bodyPr anchor="b"/>
          <a:lstStyle>
            <a:lvl1pPr algn="l">
              <a:defRPr sz="2800" b="1"/>
            </a:lvl1pPr>
          </a:lstStyle>
          <a:p>
            <a:r>
              <a:rPr lang="en-US" smtClean="0"/>
              <a:t>Click to edit Master title style</a:t>
            </a:r>
            <a:endParaRPr lang="en-US"/>
          </a:p>
        </p:txBody>
      </p:sp>
      <p:sp>
        <p:nvSpPr>
          <p:cNvPr id="3" name="Content Placeholder 2"/>
          <p:cNvSpPr>
            <a:spLocks noGrp="1"/>
          </p:cNvSpPr>
          <p:nvPr>
            <p:ph idx="1"/>
          </p:nvPr>
        </p:nvSpPr>
        <p:spPr>
          <a:xfrm>
            <a:off x="3753803" y="509698"/>
            <a:ext cx="5367338" cy="10925812"/>
          </a:xfrm>
        </p:spPr>
        <p:txBody>
          <a:bodyPr/>
          <a:lstStyle>
            <a:lvl1pPr>
              <a:defRPr sz="4500"/>
            </a:lvl1pPr>
            <a:lvl2pPr>
              <a:defRPr sz="3900"/>
            </a:lvl2pPr>
            <a:lvl3pPr>
              <a:defRPr sz="3300"/>
            </a:lvl3pPr>
            <a:lvl4pPr>
              <a:defRPr sz="2800"/>
            </a:lvl4pPr>
            <a:lvl5pPr>
              <a:defRPr sz="2800"/>
            </a:lvl5pPr>
            <a:lvl6pPr>
              <a:defRPr sz="2800"/>
            </a:lvl6pPr>
            <a:lvl7pPr>
              <a:defRPr sz="2800"/>
            </a:lvl7pPr>
            <a:lvl8pPr>
              <a:defRPr sz="2800"/>
            </a:lvl8pPr>
            <a:lvl9pPr>
              <a:defRPr sz="2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80065" y="2678857"/>
            <a:ext cx="3158729" cy="8756651"/>
          </a:xfrm>
        </p:spPr>
        <p:txBody>
          <a:bodyPr/>
          <a:lstStyle>
            <a:lvl1pPr marL="0" indent="0">
              <a:buNone/>
              <a:defRPr sz="2000"/>
            </a:lvl1pPr>
            <a:lvl2pPr marL="639965" indent="0">
              <a:buNone/>
              <a:defRPr sz="1700"/>
            </a:lvl2pPr>
            <a:lvl3pPr marL="1279930" indent="0">
              <a:buNone/>
              <a:defRPr sz="1300"/>
            </a:lvl3pPr>
            <a:lvl4pPr marL="1919894" indent="0">
              <a:buNone/>
              <a:defRPr sz="1300"/>
            </a:lvl4pPr>
            <a:lvl5pPr marL="2559858" indent="0">
              <a:buNone/>
              <a:defRPr sz="1300"/>
            </a:lvl5pPr>
            <a:lvl6pPr marL="3199822" indent="0">
              <a:buNone/>
              <a:defRPr sz="1300"/>
            </a:lvl6pPr>
            <a:lvl7pPr marL="3839787" indent="0">
              <a:buNone/>
              <a:defRPr sz="1300"/>
            </a:lvl7pPr>
            <a:lvl8pPr marL="4479752" indent="0">
              <a:buNone/>
              <a:defRPr sz="1300"/>
            </a:lvl8pPr>
            <a:lvl9pPr marL="5119717" indent="0">
              <a:buNone/>
              <a:defRPr sz="13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675824BF-8CB1-4877-BA8D-DCC26F7957E6}" type="slidenum">
              <a:rPr lang="en-US" altLang="en-US"/>
              <a:pPr/>
              <a:t>‹#›</a:t>
            </a:fld>
            <a:endParaRPr lang="en-US" altLang="en-US"/>
          </a:p>
        </p:txBody>
      </p:sp>
    </p:spTree>
    <p:extLst>
      <p:ext uri="{BB962C8B-B14F-4D97-AF65-F5344CB8AC3E}">
        <p14:creationId xmlns:p14="http://schemas.microsoft.com/office/powerpoint/2010/main" val="2594015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81902" y="8961124"/>
            <a:ext cx="5760720" cy="1057912"/>
          </a:xfrm>
        </p:spPr>
        <p:txBody>
          <a:bodyPr anchor="b"/>
          <a:lstStyle>
            <a:lvl1pPr algn="l">
              <a:defRPr sz="2800" b="1"/>
            </a:lvl1pPr>
          </a:lstStyle>
          <a:p>
            <a:r>
              <a:rPr lang="en-US" smtClean="0"/>
              <a:t>Click to edit Master title style</a:t>
            </a:r>
            <a:endParaRPr lang="en-US"/>
          </a:p>
        </p:txBody>
      </p:sp>
      <p:sp>
        <p:nvSpPr>
          <p:cNvPr id="3" name="Picture Placeholder 2"/>
          <p:cNvSpPr>
            <a:spLocks noGrp="1"/>
          </p:cNvSpPr>
          <p:nvPr>
            <p:ph type="pic" idx="1"/>
          </p:nvPr>
        </p:nvSpPr>
        <p:spPr>
          <a:xfrm>
            <a:off x="1881902" y="1143847"/>
            <a:ext cx="5760720" cy="7680960"/>
          </a:xfrm>
        </p:spPr>
        <p:txBody>
          <a:bodyPr/>
          <a:lstStyle>
            <a:lvl1pPr marL="0" indent="0">
              <a:buNone/>
              <a:defRPr sz="4500"/>
            </a:lvl1pPr>
            <a:lvl2pPr marL="639965" indent="0">
              <a:buNone/>
              <a:defRPr sz="3900"/>
            </a:lvl2pPr>
            <a:lvl3pPr marL="1279930" indent="0">
              <a:buNone/>
              <a:defRPr sz="3300"/>
            </a:lvl3pPr>
            <a:lvl4pPr marL="1919894" indent="0">
              <a:buNone/>
              <a:defRPr sz="2800"/>
            </a:lvl4pPr>
            <a:lvl5pPr marL="2559858" indent="0">
              <a:buNone/>
              <a:defRPr sz="2800"/>
            </a:lvl5pPr>
            <a:lvl6pPr marL="3199822" indent="0">
              <a:buNone/>
              <a:defRPr sz="2800"/>
            </a:lvl6pPr>
            <a:lvl7pPr marL="3839787" indent="0">
              <a:buNone/>
              <a:defRPr sz="2800"/>
            </a:lvl7pPr>
            <a:lvl8pPr marL="4479752" indent="0">
              <a:buNone/>
              <a:defRPr sz="2800"/>
            </a:lvl8pPr>
            <a:lvl9pPr marL="5119717" indent="0">
              <a:buNone/>
              <a:defRPr sz="2800"/>
            </a:lvl9pPr>
          </a:lstStyle>
          <a:p>
            <a:pPr lvl="0"/>
            <a:endParaRPr lang="en-US" noProof="0" smtClean="0"/>
          </a:p>
        </p:txBody>
      </p:sp>
      <p:sp>
        <p:nvSpPr>
          <p:cNvPr id="4" name="Text Placeholder 3"/>
          <p:cNvSpPr>
            <a:spLocks noGrp="1"/>
          </p:cNvSpPr>
          <p:nvPr>
            <p:ph type="body" sz="half" idx="2"/>
          </p:nvPr>
        </p:nvSpPr>
        <p:spPr>
          <a:xfrm>
            <a:off x="1881902" y="10019036"/>
            <a:ext cx="5760720" cy="1502408"/>
          </a:xfrm>
        </p:spPr>
        <p:txBody>
          <a:bodyPr/>
          <a:lstStyle>
            <a:lvl1pPr marL="0" indent="0">
              <a:buNone/>
              <a:defRPr sz="2000"/>
            </a:lvl1pPr>
            <a:lvl2pPr marL="639965" indent="0">
              <a:buNone/>
              <a:defRPr sz="1700"/>
            </a:lvl2pPr>
            <a:lvl3pPr marL="1279930" indent="0">
              <a:buNone/>
              <a:defRPr sz="1300"/>
            </a:lvl3pPr>
            <a:lvl4pPr marL="1919894" indent="0">
              <a:buNone/>
              <a:defRPr sz="1300"/>
            </a:lvl4pPr>
            <a:lvl5pPr marL="2559858" indent="0">
              <a:buNone/>
              <a:defRPr sz="1300"/>
            </a:lvl5pPr>
            <a:lvl6pPr marL="3199822" indent="0">
              <a:buNone/>
              <a:defRPr sz="1300"/>
            </a:lvl6pPr>
            <a:lvl7pPr marL="3839787" indent="0">
              <a:buNone/>
              <a:defRPr sz="1300"/>
            </a:lvl7pPr>
            <a:lvl8pPr marL="4479752" indent="0">
              <a:buNone/>
              <a:defRPr sz="1300"/>
            </a:lvl8pPr>
            <a:lvl9pPr marL="5119717" indent="0">
              <a:buNone/>
              <a:defRPr sz="13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226BA4B6-EB18-4B66-8A09-25D97F647694}" type="slidenum">
              <a:rPr lang="en-US" altLang="en-US"/>
              <a:pPr/>
              <a:t>‹#›</a:t>
            </a:fld>
            <a:endParaRPr lang="en-US" altLang="en-US"/>
          </a:p>
        </p:txBody>
      </p:sp>
    </p:spTree>
    <p:extLst>
      <p:ext uri="{BB962C8B-B14F-4D97-AF65-F5344CB8AC3E}">
        <p14:creationId xmlns:p14="http://schemas.microsoft.com/office/powerpoint/2010/main" val="1259272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543746" name="Rectangle 2"/>
          <p:cNvSpPr>
            <a:spLocks noGrp="1" noChangeArrowheads="1"/>
          </p:cNvSpPr>
          <p:nvPr>
            <p:ph type="title"/>
          </p:nvPr>
        </p:nvSpPr>
        <p:spPr bwMode="auto">
          <a:xfrm>
            <a:off x="480060" y="512657"/>
            <a:ext cx="864108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127993" tIns="63997" rIns="127993" bIns="63997" numCol="1" anchor="ctr" anchorCtr="0" compatLnSpc="1">
            <a:prstTxWarp prst="textNoShape">
              <a:avLst/>
            </a:prstTxWarp>
          </a:bodyPr>
          <a:lstStyle/>
          <a:p>
            <a:pPr lvl="0"/>
            <a:r>
              <a:rPr lang="en-US"/>
              <a:t>Click to edit Master title style</a:t>
            </a:r>
          </a:p>
        </p:txBody>
      </p:sp>
      <p:sp>
        <p:nvSpPr>
          <p:cNvPr id="543747" name="Rectangle 3"/>
          <p:cNvSpPr>
            <a:spLocks noGrp="1" noChangeArrowheads="1"/>
          </p:cNvSpPr>
          <p:nvPr>
            <p:ph type="body" idx="1"/>
          </p:nvPr>
        </p:nvSpPr>
        <p:spPr bwMode="auto">
          <a:xfrm>
            <a:off x="480060" y="2987041"/>
            <a:ext cx="8641080" cy="8448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127993" tIns="63997" rIns="127993" bIns="63997"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43748" name="Rectangle 4"/>
          <p:cNvSpPr>
            <a:spLocks noGrp="1" noChangeArrowheads="1"/>
          </p:cNvSpPr>
          <p:nvPr>
            <p:ph type="dt" sz="half" idx="2"/>
          </p:nvPr>
        </p:nvSpPr>
        <p:spPr bwMode="auto">
          <a:xfrm>
            <a:off x="480060" y="11657753"/>
            <a:ext cx="2240280" cy="88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127993" tIns="63997" rIns="127993" bIns="63997" numCol="1" anchor="t" anchorCtr="0" compatLnSpc="1">
            <a:prstTxWarp prst="textNoShape">
              <a:avLst/>
            </a:prstTxWarp>
          </a:bodyPr>
          <a:lstStyle>
            <a:lvl1pPr>
              <a:spcBef>
                <a:spcPct val="0"/>
              </a:spcBef>
              <a:defRPr sz="2000" i="0">
                <a:latin typeface="Arial" charset="0"/>
                <a:ea typeface="ＭＳ Ｐゴシック" charset="0"/>
                <a:cs typeface="Arial" charset="0"/>
              </a:defRPr>
            </a:lvl1pPr>
          </a:lstStyle>
          <a:p>
            <a:pPr>
              <a:defRPr/>
            </a:pPr>
            <a:endParaRPr lang="en-US"/>
          </a:p>
        </p:txBody>
      </p:sp>
      <p:sp>
        <p:nvSpPr>
          <p:cNvPr id="543749" name="Rectangle 5"/>
          <p:cNvSpPr>
            <a:spLocks noGrp="1" noChangeArrowheads="1"/>
          </p:cNvSpPr>
          <p:nvPr>
            <p:ph type="ftr" sz="quarter" idx="3"/>
          </p:nvPr>
        </p:nvSpPr>
        <p:spPr bwMode="auto">
          <a:xfrm>
            <a:off x="3280410" y="11657753"/>
            <a:ext cx="3040380" cy="88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127993" tIns="63997" rIns="127993" bIns="63997" numCol="1" anchor="t" anchorCtr="0" compatLnSpc="1">
            <a:prstTxWarp prst="textNoShape">
              <a:avLst/>
            </a:prstTxWarp>
          </a:bodyPr>
          <a:lstStyle>
            <a:lvl1pPr algn="ctr">
              <a:spcBef>
                <a:spcPct val="0"/>
              </a:spcBef>
              <a:defRPr sz="2000" i="0">
                <a:latin typeface="Arial" charset="0"/>
                <a:ea typeface="ＭＳ Ｐゴシック" charset="0"/>
                <a:cs typeface="Arial" charset="0"/>
              </a:defRPr>
            </a:lvl1pPr>
          </a:lstStyle>
          <a:p>
            <a:pPr>
              <a:defRPr/>
            </a:pPr>
            <a:endParaRPr lang="en-US"/>
          </a:p>
        </p:txBody>
      </p:sp>
      <p:sp>
        <p:nvSpPr>
          <p:cNvPr id="543750" name="Rectangle 6"/>
          <p:cNvSpPr>
            <a:spLocks noGrp="1" noChangeArrowheads="1"/>
          </p:cNvSpPr>
          <p:nvPr>
            <p:ph type="sldNum" sz="quarter" idx="4"/>
          </p:nvPr>
        </p:nvSpPr>
        <p:spPr bwMode="auto">
          <a:xfrm>
            <a:off x="6880860" y="11657753"/>
            <a:ext cx="2240280" cy="88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127993" tIns="63997" rIns="127993" bIns="63997" numCol="1" anchor="t" anchorCtr="0" compatLnSpc="1">
            <a:prstTxWarp prst="textNoShape">
              <a:avLst/>
            </a:prstTxWarp>
          </a:bodyPr>
          <a:lstStyle>
            <a:lvl1pPr algn="r">
              <a:spcBef>
                <a:spcPct val="0"/>
              </a:spcBef>
              <a:defRPr sz="2000" i="0"/>
            </a:lvl1pPr>
          </a:lstStyle>
          <a:p>
            <a:fld id="{861CC93B-47B8-4048-98E5-69E862E90F6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ctr" rtl="0" eaLnBrk="0" fontAlgn="base" hangingPunct="0">
        <a:spcBef>
          <a:spcPct val="0"/>
        </a:spcBef>
        <a:spcAft>
          <a:spcPct val="0"/>
        </a:spcAft>
        <a:defRPr sz="6100">
          <a:solidFill>
            <a:schemeClr val="tx2"/>
          </a:solidFill>
          <a:latin typeface="+mj-lt"/>
          <a:ea typeface="+mj-ea"/>
          <a:cs typeface="+mj-cs"/>
        </a:defRPr>
      </a:lvl1pPr>
      <a:lvl2pPr algn="ctr" rtl="0" eaLnBrk="0" fontAlgn="base" hangingPunct="0">
        <a:spcBef>
          <a:spcPct val="0"/>
        </a:spcBef>
        <a:spcAft>
          <a:spcPct val="0"/>
        </a:spcAft>
        <a:defRPr sz="6100">
          <a:solidFill>
            <a:schemeClr val="tx2"/>
          </a:solidFill>
          <a:latin typeface="Arial" charset="0"/>
          <a:ea typeface="ＭＳ Ｐゴシック" charset="0"/>
        </a:defRPr>
      </a:lvl2pPr>
      <a:lvl3pPr algn="ctr" rtl="0" eaLnBrk="0" fontAlgn="base" hangingPunct="0">
        <a:spcBef>
          <a:spcPct val="0"/>
        </a:spcBef>
        <a:spcAft>
          <a:spcPct val="0"/>
        </a:spcAft>
        <a:defRPr sz="6100">
          <a:solidFill>
            <a:schemeClr val="tx2"/>
          </a:solidFill>
          <a:latin typeface="Arial" charset="0"/>
          <a:ea typeface="ＭＳ Ｐゴシック" charset="0"/>
        </a:defRPr>
      </a:lvl3pPr>
      <a:lvl4pPr algn="ctr" rtl="0" eaLnBrk="0" fontAlgn="base" hangingPunct="0">
        <a:spcBef>
          <a:spcPct val="0"/>
        </a:spcBef>
        <a:spcAft>
          <a:spcPct val="0"/>
        </a:spcAft>
        <a:defRPr sz="6100">
          <a:solidFill>
            <a:schemeClr val="tx2"/>
          </a:solidFill>
          <a:latin typeface="Arial" charset="0"/>
          <a:ea typeface="ＭＳ Ｐゴシック" charset="0"/>
        </a:defRPr>
      </a:lvl4pPr>
      <a:lvl5pPr algn="ctr" rtl="0" eaLnBrk="0" fontAlgn="base" hangingPunct="0">
        <a:spcBef>
          <a:spcPct val="0"/>
        </a:spcBef>
        <a:spcAft>
          <a:spcPct val="0"/>
        </a:spcAft>
        <a:defRPr sz="6100">
          <a:solidFill>
            <a:schemeClr val="tx2"/>
          </a:solidFill>
          <a:latin typeface="Arial" charset="0"/>
          <a:ea typeface="ＭＳ Ｐゴシック" charset="0"/>
        </a:defRPr>
      </a:lvl5pPr>
      <a:lvl6pPr marL="639965" algn="ctr" rtl="0" fontAlgn="base">
        <a:spcBef>
          <a:spcPct val="0"/>
        </a:spcBef>
        <a:spcAft>
          <a:spcPct val="0"/>
        </a:spcAft>
        <a:defRPr sz="6100">
          <a:solidFill>
            <a:schemeClr val="tx2"/>
          </a:solidFill>
          <a:latin typeface="Arial" charset="0"/>
          <a:ea typeface="ＭＳ Ｐゴシック" charset="0"/>
        </a:defRPr>
      </a:lvl6pPr>
      <a:lvl7pPr marL="1279930" algn="ctr" rtl="0" fontAlgn="base">
        <a:spcBef>
          <a:spcPct val="0"/>
        </a:spcBef>
        <a:spcAft>
          <a:spcPct val="0"/>
        </a:spcAft>
        <a:defRPr sz="6100">
          <a:solidFill>
            <a:schemeClr val="tx2"/>
          </a:solidFill>
          <a:latin typeface="Arial" charset="0"/>
          <a:ea typeface="ＭＳ Ｐゴシック" charset="0"/>
        </a:defRPr>
      </a:lvl7pPr>
      <a:lvl8pPr marL="1919894" algn="ctr" rtl="0" fontAlgn="base">
        <a:spcBef>
          <a:spcPct val="0"/>
        </a:spcBef>
        <a:spcAft>
          <a:spcPct val="0"/>
        </a:spcAft>
        <a:defRPr sz="6100">
          <a:solidFill>
            <a:schemeClr val="tx2"/>
          </a:solidFill>
          <a:latin typeface="Arial" charset="0"/>
          <a:ea typeface="ＭＳ Ｐゴシック" charset="0"/>
        </a:defRPr>
      </a:lvl8pPr>
      <a:lvl9pPr marL="2559858" algn="ctr" rtl="0" fontAlgn="base">
        <a:spcBef>
          <a:spcPct val="0"/>
        </a:spcBef>
        <a:spcAft>
          <a:spcPct val="0"/>
        </a:spcAft>
        <a:defRPr sz="6100">
          <a:solidFill>
            <a:schemeClr val="tx2"/>
          </a:solidFill>
          <a:latin typeface="Arial" charset="0"/>
          <a:ea typeface="ＭＳ Ｐゴシック" charset="0"/>
        </a:defRPr>
      </a:lvl9pPr>
    </p:titleStyle>
    <p:bodyStyle>
      <a:lvl1pPr marL="479974" indent="-479974" algn="l" rtl="0" eaLnBrk="0" fontAlgn="base" hangingPunct="0">
        <a:spcBef>
          <a:spcPct val="20000"/>
        </a:spcBef>
        <a:spcAft>
          <a:spcPct val="0"/>
        </a:spcAft>
        <a:buChar char="•"/>
        <a:defRPr sz="4500">
          <a:solidFill>
            <a:schemeClr val="tx1"/>
          </a:solidFill>
          <a:latin typeface="+mn-lt"/>
          <a:ea typeface="+mn-ea"/>
          <a:cs typeface="+mn-cs"/>
        </a:defRPr>
      </a:lvl1pPr>
      <a:lvl2pPr marL="1039942" indent="-399977" algn="l" rtl="0" eaLnBrk="0" fontAlgn="base" hangingPunct="0">
        <a:spcBef>
          <a:spcPct val="20000"/>
        </a:spcBef>
        <a:spcAft>
          <a:spcPct val="0"/>
        </a:spcAft>
        <a:buChar char="–"/>
        <a:defRPr sz="3900">
          <a:solidFill>
            <a:schemeClr val="tx1"/>
          </a:solidFill>
          <a:latin typeface="+mn-lt"/>
          <a:ea typeface="+mn-ea"/>
        </a:defRPr>
      </a:lvl2pPr>
      <a:lvl3pPr marL="1599912" indent="-319982" algn="l" rtl="0" eaLnBrk="0" fontAlgn="base" hangingPunct="0">
        <a:spcBef>
          <a:spcPct val="20000"/>
        </a:spcBef>
        <a:spcAft>
          <a:spcPct val="0"/>
        </a:spcAft>
        <a:buChar char="•"/>
        <a:defRPr sz="3300">
          <a:solidFill>
            <a:schemeClr val="tx1"/>
          </a:solidFill>
          <a:latin typeface="+mn-lt"/>
          <a:ea typeface="+mn-ea"/>
        </a:defRPr>
      </a:lvl3pPr>
      <a:lvl4pPr marL="2239875" indent="-319982" algn="l" rtl="0" eaLnBrk="0" fontAlgn="base" hangingPunct="0">
        <a:spcBef>
          <a:spcPct val="20000"/>
        </a:spcBef>
        <a:spcAft>
          <a:spcPct val="0"/>
        </a:spcAft>
        <a:buChar char="–"/>
        <a:defRPr sz="2800">
          <a:solidFill>
            <a:schemeClr val="tx1"/>
          </a:solidFill>
          <a:latin typeface="+mn-lt"/>
          <a:ea typeface="+mn-ea"/>
        </a:defRPr>
      </a:lvl4pPr>
      <a:lvl5pPr marL="2879840" indent="-319982" algn="l" rtl="0" eaLnBrk="0" fontAlgn="base" hangingPunct="0">
        <a:spcBef>
          <a:spcPct val="20000"/>
        </a:spcBef>
        <a:spcAft>
          <a:spcPct val="0"/>
        </a:spcAft>
        <a:buChar char="»"/>
        <a:defRPr sz="2800">
          <a:solidFill>
            <a:schemeClr val="tx1"/>
          </a:solidFill>
          <a:latin typeface="+mn-lt"/>
          <a:ea typeface="+mn-ea"/>
        </a:defRPr>
      </a:lvl5pPr>
      <a:lvl6pPr marL="3519805" indent="-319982" algn="l" rtl="0" fontAlgn="base">
        <a:spcBef>
          <a:spcPct val="20000"/>
        </a:spcBef>
        <a:spcAft>
          <a:spcPct val="0"/>
        </a:spcAft>
        <a:buChar char="»"/>
        <a:defRPr sz="2800">
          <a:solidFill>
            <a:schemeClr val="tx1"/>
          </a:solidFill>
          <a:latin typeface="+mn-lt"/>
          <a:ea typeface="+mn-ea"/>
        </a:defRPr>
      </a:lvl6pPr>
      <a:lvl7pPr marL="4159770" indent="-319982" algn="l" rtl="0" fontAlgn="base">
        <a:spcBef>
          <a:spcPct val="20000"/>
        </a:spcBef>
        <a:spcAft>
          <a:spcPct val="0"/>
        </a:spcAft>
        <a:buChar char="»"/>
        <a:defRPr sz="2800">
          <a:solidFill>
            <a:schemeClr val="tx1"/>
          </a:solidFill>
          <a:latin typeface="+mn-lt"/>
          <a:ea typeface="+mn-ea"/>
        </a:defRPr>
      </a:lvl7pPr>
      <a:lvl8pPr marL="4799734" indent="-319982" algn="l" rtl="0" fontAlgn="base">
        <a:spcBef>
          <a:spcPct val="20000"/>
        </a:spcBef>
        <a:spcAft>
          <a:spcPct val="0"/>
        </a:spcAft>
        <a:buChar char="»"/>
        <a:defRPr sz="2800">
          <a:solidFill>
            <a:schemeClr val="tx1"/>
          </a:solidFill>
          <a:latin typeface="+mn-lt"/>
          <a:ea typeface="+mn-ea"/>
        </a:defRPr>
      </a:lvl8pPr>
      <a:lvl9pPr marL="5439699" indent="-319982" algn="l" rtl="0" fontAlgn="base">
        <a:spcBef>
          <a:spcPct val="20000"/>
        </a:spcBef>
        <a:spcAft>
          <a:spcPct val="0"/>
        </a:spcAft>
        <a:buChar char="»"/>
        <a:defRPr sz="2800">
          <a:solidFill>
            <a:schemeClr val="tx1"/>
          </a:solidFill>
          <a:latin typeface="+mn-lt"/>
          <a:ea typeface="+mn-ea"/>
        </a:defRPr>
      </a:lvl9pPr>
    </p:bodyStyle>
    <p:otherStyle>
      <a:defPPr>
        <a:defRPr lang="en-US"/>
      </a:defPPr>
      <a:lvl1pPr marL="0" algn="l" defTabSz="639965" rtl="0" eaLnBrk="1" latinLnBrk="0" hangingPunct="1">
        <a:defRPr sz="2500" kern="1200">
          <a:solidFill>
            <a:schemeClr val="tx1"/>
          </a:solidFill>
          <a:latin typeface="+mn-lt"/>
          <a:ea typeface="+mn-ea"/>
          <a:cs typeface="+mn-cs"/>
        </a:defRPr>
      </a:lvl1pPr>
      <a:lvl2pPr marL="639965" algn="l" defTabSz="639965" rtl="0" eaLnBrk="1" latinLnBrk="0" hangingPunct="1">
        <a:defRPr sz="2500" kern="1200">
          <a:solidFill>
            <a:schemeClr val="tx1"/>
          </a:solidFill>
          <a:latin typeface="+mn-lt"/>
          <a:ea typeface="+mn-ea"/>
          <a:cs typeface="+mn-cs"/>
        </a:defRPr>
      </a:lvl2pPr>
      <a:lvl3pPr marL="1279930" algn="l" defTabSz="639965" rtl="0" eaLnBrk="1" latinLnBrk="0" hangingPunct="1">
        <a:defRPr sz="2500" kern="1200">
          <a:solidFill>
            <a:schemeClr val="tx1"/>
          </a:solidFill>
          <a:latin typeface="+mn-lt"/>
          <a:ea typeface="+mn-ea"/>
          <a:cs typeface="+mn-cs"/>
        </a:defRPr>
      </a:lvl3pPr>
      <a:lvl4pPr marL="1919894" algn="l" defTabSz="639965" rtl="0" eaLnBrk="1" latinLnBrk="0" hangingPunct="1">
        <a:defRPr sz="2500" kern="1200">
          <a:solidFill>
            <a:schemeClr val="tx1"/>
          </a:solidFill>
          <a:latin typeface="+mn-lt"/>
          <a:ea typeface="+mn-ea"/>
          <a:cs typeface="+mn-cs"/>
        </a:defRPr>
      </a:lvl4pPr>
      <a:lvl5pPr marL="2559858" algn="l" defTabSz="639965" rtl="0" eaLnBrk="1" latinLnBrk="0" hangingPunct="1">
        <a:defRPr sz="2500" kern="1200">
          <a:solidFill>
            <a:schemeClr val="tx1"/>
          </a:solidFill>
          <a:latin typeface="+mn-lt"/>
          <a:ea typeface="+mn-ea"/>
          <a:cs typeface="+mn-cs"/>
        </a:defRPr>
      </a:lvl5pPr>
      <a:lvl6pPr marL="3199822" algn="l" defTabSz="639965" rtl="0" eaLnBrk="1" latinLnBrk="0" hangingPunct="1">
        <a:defRPr sz="2500" kern="1200">
          <a:solidFill>
            <a:schemeClr val="tx1"/>
          </a:solidFill>
          <a:latin typeface="+mn-lt"/>
          <a:ea typeface="+mn-ea"/>
          <a:cs typeface="+mn-cs"/>
        </a:defRPr>
      </a:lvl6pPr>
      <a:lvl7pPr marL="3839787" algn="l" defTabSz="639965" rtl="0" eaLnBrk="1" latinLnBrk="0" hangingPunct="1">
        <a:defRPr sz="2500" kern="1200">
          <a:solidFill>
            <a:schemeClr val="tx1"/>
          </a:solidFill>
          <a:latin typeface="+mn-lt"/>
          <a:ea typeface="+mn-ea"/>
          <a:cs typeface="+mn-cs"/>
        </a:defRPr>
      </a:lvl7pPr>
      <a:lvl8pPr marL="4479752" algn="l" defTabSz="639965" rtl="0" eaLnBrk="1" latinLnBrk="0" hangingPunct="1">
        <a:defRPr sz="2500" kern="1200">
          <a:solidFill>
            <a:schemeClr val="tx1"/>
          </a:solidFill>
          <a:latin typeface="+mn-lt"/>
          <a:ea typeface="+mn-ea"/>
          <a:cs typeface="+mn-cs"/>
        </a:defRPr>
      </a:lvl8pPr>
      <a:lvl9pPr marL="5119717" algn="l" defTabSz="639965" rtl="0" eaLnBrk="1" latinLnBrk="0" hangingPunct="1">
        <a:defRPr sz="2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80060" y="512658"/>
            <a:ext cx="8641080" cy="2133600"/>
          </a:xfrm>
          <a:prstGeom prst="rect">
            <a:avLst/>
          </a:prstGeom>
        </p:spPr>
        <p:txBody>
          <a:bodyPr vert="horz" lIns="127961" tIns="63982" rIns="127961" bIns="63982"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80060" y="2987041"/>
            <a:ext cx="8641080" cy="8448464"/>
          </a:xfrm>
          <a:prstGeom prst="rect">
            <a:avLst/>
          </a:prstGeom>
        </p:spPr>
        <p:txBody>
          <a:bodyPr vert="horz" lIns="127961" tIns="63982" rIns="127961" bIns="6398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80060" y="11865194"/>
            <a:ext cx="2240280" cy="681567"/>
          </a:xfrm>
          <a:prstGeom prst="rect">
            <a:avLst/>
          </a:prstGeom>
        </p:spPr>
        <p:txBody>
          <a:bodyPr vert="horz" lIns="127961" tIns="63982" rIns="127961" bIns="63982" rtlCol="0" anchor="ctr"/>
          <a:lstStyle>
            <a:lvl1pPr algn="l">
              <a:defRPr sz="17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280410" y="11865194"/>
            <a:ext cx="3040380" cy="681567"/>
          </a:xfrm>
          <a:prstGeom prst="rect">
            <a:avLst/>
          </a:prstGeom>
        </p:spPr>
        <p:txBody>
          <a:bodyPr vert="horz" lIns="127961" tIns="63982" rIns="127961" bIns="63982" rtlCol="0" anchor="ctr"/>
          <a:lstStyle>
            <a:lvl1pPr algn="ctr">
              <a:defRPr sz="17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880860" y="11865194"/>
            <a:ext cx="2240280" cy="681567"/>
          </a:xfrm>
          <a:prstGeom prst="rect">
            <a:avLst/>
          </a:prstGeom>
        </p:spPr>
        <p:txBody>
          <a:bodyPr vert="horz" lIns="127961" tIns="63982" rIns="127961" bIns="63982" rtlCol="0" anchor="ctr"/>
          <a:lstStyle>
            <a:lvl1pPr algn="r">
              <a:defRPr sz="1700">
                <a:solidFill>
                  <a:schemeClr val="tx1">
                    <a:tint val="75000"/>
                  </a:schemeClr>
                </a:solidFill>
              </a:defRPr>
            </a:lvl1pPr>
          </a:lstStyle>
          <a:p>
            <a:fld id="{861CC93B-47B8-4048-98E5-69E862E90F6F}" type="slidenum">
              <a:rPr lang="en-US" altLang="en-US" smtClean="0"/>
              <a:pPr/>
              <a:t>‹#›</a:t>
            </a:fld>
            <a:endParaRPr lang="en-US" altLang="en-US"/>
          </a:p>
        </p:txBody>
      </p:sp>
    </p:spTree>
    <p:extLst>
      <p:ext uri="{BB962C8B-B14F-4D97-AF65-F5344CB8AC3E}">
        <p14:creationId xmlns:p14="http://schemas.microsoft.com/office/powerpoint/2010/main" val="1790059189"/>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ctr" defTabSz="1279621" rtl="0" eaLnBrk="1" latinLnBrk="0" hangingPunct="1">
        <a:spcBef>
          <a:spcPct val="0"/>
        </a:spcBef>
        <a:buNone/>
        <a:defRPr sz="6100" kern="1200">
          <a:solidFill>
            <a:schemeClr val="tx1"/>
          </a:solidFill>
          <a:latin typeface="+mj-lt"/>
          <a:ea typeface="+mj-ea"/>
          <a:cs typeface="+mj-cs"/>
        </a:defRPr>
      </a:lvl1pPr>
    </p:titleStyle>
    <p:bodyStyle>
      <a:lvl1pPr marL="479859" indent="-479859" algn="l" defTabSz="1279621" rtl="0" eaLnBrk="1" latinLnBrk="0" hangingPunct="1">
        <a:spcBef>
          <a:spcPct val="20000"/>
        </a:spcBef>
        <a:buFont typeface="Arial" panose="020B0604020202020204" pitchFamily="34" charset="0"/>
        <a:buChar char="•"/>
        <a:defRPr sz="4500" kern="1200">
          <a:solidFill>
            <a:schemeClr val="tx1"/>
          </a:solidFill>
          <a:latin typeface="+mn-lt"/>
          <a:ea typeface="+mn-ea"/>
          <a:cs typeface="+mn-cs"/>
        </a:defRPr>
      </a:lvl1pPr>
      <a:lvl2pPr marL="1039694" indent="-399881" algn="l" defTabSz="1279621" rtl="0" eaLnBrk="1" latinLnBrk="0" hangingPunct="1">
        <a:spcBef>
          <a:spcPct val="20000"/>
        </a:spcBef>
        <a:buFont typeface="Arial" panose="020B0604020202020204" pitchFamily="34" charset="0"/>
        <a:buChar char="–"/>
        <a:defRPr sz="3900" kern="1200">
          <a:solidFill>
            <a:schemeClr val="tx1"/>
          </a:solidFill>
          <a:latin typeface="+mn-lt"/>
          <a:ea typeface="+mn-ea"/>
          <a:cs typeface="+mn-cs"/>
        </a:defRPr>
      </a:lvl2pPr>
      <a:lvl3pPr marL="1599527" indent="-319905" algn="l" defTabSz="1279621"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3pPr>
      <a:lvl4pPr marL="2239338" indent="-319905" algn="l" defTabSz="1279621"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2879149" indent="-319905" algn="l" defTabSz="1279621"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3518959" indent="-319905" algn="l" defTabSz="1279621"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58770" indent="-319905" algn="l" defTabSz="1279621"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798584" indent="-319905" algn="l" defTabSz="1279621"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38394" indent="-319905" algn="l" defTabSz="1279621"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p:bodyStyle>
    <p:otherStyle>
      <a:defPPr>
        <a:defRPr lang="en-US"/>
      </a:defPPr>
      <a:lvl1pPr marL="0" algn="l" defTabSz="1279621" rtl="0" eaLnBrk="1" latinLnBrk="0" hangingPunct="1">
        <a:defRPr sz="2500" kern="1200">
          <a:solidFill>
            <a:schemeClr val="tx1"/>
          </a:solidFill>
          <a:latin typeface="+mn-lt"/>
          <a:ea typeface="+mn-ea"/>
          <a:cs typeface="+mn-cs"/>
        </a:defRPr>
      </a:lvl1pPr>
      <a:lvl2pPr marL="639811" algn="l" defTabSz="1279621" rtl="0" eaLnBrk="1" latinLnBrk="0" hangingPunct="1">
        <a:defRPr sz="2500" kern="1200">
          <a:solidFill>
            <a:schemeClr val="tx1"/>
          </a:solidFill>
          <a:latin typeface="+mn-lt"/>
          <a:ea typeface="+mn-ea"/>
          <a:cs typeface="+mn-cs"/>
        </a:defRPr>
      </a:lvl2pPr>
      <a:lvl3pPr marL="1279621" algn="l" defTabSz="1279621" rtl="0" eaLnBrk="1" latinLnBrk="0" hangingPunct="1">
        <a:defRPr sz="2500" kern="1200">
          <a:solidFill>
            <a:schemeClr val="tx1"/>
          </a:solidFill>
          <a:latin typeface="+mn-lt"/>
          <a:ea typeface="+mn-ea"/>
          <a:cs typeface="+mn-cs"/>
        </a:defRPr>
      </a:lvl3pPr>
      <a:lvl4pPr marL="1919432" algn="l" defTabSz="1279621" rtl="0" eaLnBrk="1" latinLnBrk="0" hangingPunct="1">
        <a:defRPr sz="2500" kern="1200">
          <a:solidFill>
            <a:schemeClr val="tx1"/>
          </a:solidFill>
          <a:latin typeface="+mn-lt"/>
          <a:ea typeface="+mn-ea"/>
          <a:cs typeface="+mn-cs"/>
        </a:defRPr>
      </a:lvl4pPr>
      <a:lvl5pPr marL="2559243" algn="l" defTabSz="1279621" rtl="0" eaLnBrk="1" latinLnBrk="0" hangingPunct="1">
        <a:defRPr sz="2500" kern="1200">
          <a:solidFill>
            <a:schemeClr val="tx1"/>
          </a:solidFill>
          <a:latin typeface="+mn-lt"/>
          <a:ea typeface="+mn-ea"/>
          <a:cs typeface="+mn-cs"/>
        </a:defRPr>
      </a:lvl5pPr>
      <a:lvl6pPr marL="3199054" algn="l" defTabSz="1279621" rtl="0" eaLnBrk="1" latinLnBrk="0" hangingPunct="1">
        <a:defRPr sz="2500" kern="1200">
          <a:solidFill>
            <a:schemeClr val="tx1"/>
          </a:solidFill>
          <a:latin typeface="+mn-lt"/>
          <a:ea typeface="+mn-ea"/>
          <a:cs typeface="+mn-cs"/>
        </a:defRPr>
      </a:lvl6pPr>
      <a:lvl7pPr marL="3838867" algn="l" defTabSz="1279621" rtl="0" eaLnBrk="1" latinLnBrk="0" hangingPunct="1">
        <a:defRPr sz="2500" kern="1200">
          <a:solidFill>
            <a:schemeClr val="tx1"/>
          </a:solidFill>
          <a:latin typeface="+mn-lt"/>
          <a:ea typeface="+mn-ea"/>
          <a:cs typeface="+mn-cs"/>
        </a:defRPr>
      </a:lvl7pPr>
      <a:lvl8pPr marL="4478678" algn="l" defTabSz="1279621" rtl="0" eaLnBrk="1" latinLnBrk="0" hangingPunct="1">
        <a:defRPr sz="2500" kern="1200">
          <a:solidFill>
            <a:schemeClr val="tx1"/>
          </a:solidFill>
          <a:latin typeface="+mn-lt"/>
          <a:ea typeface="+mn-ea"/>
          <a:cs typeface="+mn-cs"/>
        </a:defRPr>
      </a:lvl8pPr>
      <a:lvl9pPr marL="5118487" algn="l" defTabSz="1279621" rtl="0" eaLnBrk="1" latinLnBrk="0" hangingPunct="1">
        <a:defRPr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2.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1.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571500" y="406403"/>
            <a:ext cx="7429500" cy="461665"/>
          </a:xfrm>
          <a:prstGeom prst="rect">
            <a:avLst/>
          </a:prstGeom>
          <a:gradFill>
            <a:gsLst>
              <a:gs pos="8333">
                <a:srgbClr val="99CCFF"/>
              </a:gs>
              <a:gs pos="26999">
                <a:srgbClr val="9999FF"/>
              </a:gs>
              <a:gs pos="17999">
                <a:srgbClr val="99CCFF"/>
              </a:gs>
              <a:gs pos="36000">
                <a:srgbClr val="9966FF"/>
              </a:gs>
              <a:gs pos="61000">
                <a:srgbClr val="CC99FF"/>
              </a:gs>
              <a:gs pos="82001">
                <a:srgbClr val="99CCFF"/>
              </a:gs>
              <a:gs pos="100000">
                <a:srgbClr val="CCCCFF"/>
              </a:gs>
            </a:gsLst>
            <a:lin ang="2700000" scaled="0"/>
          </a:gradFill>
          <a:ln/>
          <a:extLst/>
        </p:spPr>
        <p:style>
          <a:lnRef idx="2">
            <a:schemeClr val="dk1"/>
          </a:lnRef>
          <a:fillRef idx="1">
            <a:schemeClr val="lt1"/>
          </a:fillRef>
          <a:effectRef idx="0">
            <a:schemeClr val="dk1"/>
          </a:effectRef>
          <a:fontRef idx="minor">
            <a:schemeClr val="dk1"/>
          </a:fontRef>
        </p:style>
        <p:txBody>
          <a:bodyPr vert="horz" wrap="square" lIns="91423" tIns="45712" rIns="91423" bIns="45712" numCol="1" rtlCol="0" anchor="t" anchorCtr="0" compatLnSpc="1">
            <a:prstTxWarp prst="textNoShape">
              <a:avLst/>
            </a:prstTxWarp>
            <a:spAutoFit/>
          </a:bodyPr>
          <a:lstStyle/>
          <a:p>
            <a:pPr defTabSz="914235"/>
            <a:r>
              <a:rPr lang="en-US" sz="2400" b="1" i="0" dirty="0">
                <a:solidFill>
                  <a:srgbClr val="000000"/>
                </a:solidFill>
                <a:ea typeface="ＭＳ Ｐゴシック" charset="0"/>
                <a:cs typeface="Arial" charset="0"/>
              </a:rPr>
              <a:t>Learning and Leadership</a:t>
            </a:r>
            <a:endParaRPr lang="en-US" sz="2400" b="1" i="0" dirty="0">
              <a:solidFill>
                <a:srgbClr val="000000"/>
              </a:solidFill>
              <a:ea typeface="ＭＳ Ｐゴシック" charset="0"/>
              <a:cs typeface="Arial" charset="0"/>
            </a:endParaRPr>
          </a:p>
        </p:txBody>
      </p:sp>
      <p:sp>
        <p:nvSpPr>
          <p:cNvPr id="87" name="Oval 86"/>
          <p:cNvSpPr/>
          <p:nvPr/>
        </p:nvSpPr>
        <p:spPr bwMode="auto">
          <a:xfrm>
            <a:off x="2819401" y="3962400"/>
            <a:ext cx="2005011" cy="973760"/>
          </a:xfrm>
          <a:prstGeom prst="ellipse">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23" tIns="45712" rIns="91423" bIns="45712" numCol="1" rtlCol="0" anchor="t" anchorCtr="0" compatLnSpc="1">
            <a:prstTxWarp prst="textNoShape">
              <a:avLst/>
            </a:prstTxWarp>
            <a:spAutoFit/>
          </a:bodyPr>
          <a:lstStyle/>
          <a:p>
            <a:pPr algn="ctr" defTabSz="914235"/>
            <a:r>
              <a:rPr lang="en-US" sz="1300" b="1" i="0" dirty="0">
                <a:solidFill>
                  <a:srgbClr val="000000"/>
                </a:solidFill>
                <a:latin typeface="+mn-lt"/>
                <a:ea typeface="ＭＳ Ｐゴシック" charset="0"/>
                <a:cs typeface="Arial" charset="0"/>
              </a:rPr>
              <a:t>Learning scope: e-learning, virtual learning</a:t>
            </a:r>
            <a:endParaRPr lang="en-US" sz="1300" b="1" i="0" dirty="0">
              <a:solidFill>
                <a:srgbClr val="000000"/>
              </a:solidFill>
              <a:latin typeface="+mn-lt"/>
              <a:ea typeface="ＭＳ Ｐゴシック" charset="0"/>
              <a:cs typeface="Arial" charset="0"/>
            </a:endParaRPr>
          </a:p>
        </p:txBody>
      </p:sp>
      <p:sp>
        <p:nvSpPr>
          <p:cNvPr id="89" name="Oval 88"/>
          <p:cNvSpPr/>
          <p:nvPr/>
        </p:nvSpPr>
        <p:spPr bwMode="auto">
          <a:xfrm flipH="1">
            <a:off x="5257801" y="3276599"/>
            <a:ext cx="1966913" cy="1536390"/>
          </a:xfrm>
          <a:prstGeom prst="ellipse">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23" tIns="45712" rIns="91423" bIns="45712" numCol="1" rtlCol="0" anchor="t" anchorCtr="0" compatLnSpc="1">
            <a:prstTxWarp prst="textNoShape">
              <a:avLst/>
            </a:prstTxWarp>
            <a:spAutoFit/>
          </a:bodyPr>
          <a:lstStyle/>
          <a:p>
            <a:pPr algn="ctr" defTabSz="914235"/>
            <a:r>
              <a:rPr lang="en-US" sz="1300" b="1" i="0" dirty="0">
                <a:solidFill>
                  <a:srgbClr val="000000"/>
                </a:solidFill>
                <a:latin typeface="+mn-lt"/>
                <a:ea typeface="ＭＳ Ｐゴシック" charset="0"/>
                <a:cs typeface="Arial" charset="0"/>
              </a:rPr>
              <a:t>External environments: PESTEL, customers, suppliers </a:t>
            </a:r>
            <a:r>
              <a:rPr lang="en-US" sz="1200" b="1" i="0" dirty="0">
                <a:solidFill>
                  <a:srgbClr val="000000"/>
                </a:solidFill>
                <a:latin typeface="+mn-lt"/>
                <a:ea typeface="ＭＳ Ｐゴシック" charset="0"/>
                <a:cs typeface="Arial" charset="0"/>
              </a:rPr>
              <a:t>.</a:t>
            </a:r>
            <a:endParaRPr lang="en-US" sz="1200" b="1" i="0" dirty="0">
              <a:solidFill>
                <a:srgbClr val="000000"/>
              </a:solidFill>
              <a:latin typeface="+mn-lt"/>
              <a:ea typeface="ＭＳ Ｐゴシック" charset="0"/>
              <a:cs typeface="Arial" charset="0"/>
            </a:endParaRPr>
          </a:p>
        </p:txBody>
      </p:sp>
      <p:sp>
        <p:nvSpPr>
          <p:cNvPr id="90" name="Oval 89"/>
          <p:cNvSpPr/>
          <p:nvPr/>
        </p:nvSpPr>
        <p:spPr bwMode="auto">
          <a:xfrm>
            <a:off x="1676401" y="6629400"/>
            <a:ext cx="3533775" cy="1255075"/>
          </a:xfrm>
          <a:prstGeom prst="ellipse">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23" tIns="45712" rIns="91423" bIns="45712" numCol="1" rtlCol="0" anchor="t" anchorCtr="0" compatLnSpc="1">
            <a:prstTxWarp prst="textNoShape">
              <a:avLst/>
            </a:prstTxWarp>
            <a:spAutoFit/>
          </a:bodyPr>
          <a:lstStyle/>
          <a:p>
            <a:pPr algn="ctr" defTabSz="914235"/>
            <a:r>
              <a:rPr lang="en-US" sz="1300" b="1" i="0" dirty="0">
                <a:solidFill>
                  <a:srgbClr val="000000"/>
                </a:solidFill>
                <a:latin typeface="+mn-lt"/>
                <a:ea typeface="ＭＳ Ｐゴシック" charset="0"/>
                <a:cs typeface="Arial" charset="0"/>
              </a:rPr>
              <a:t>Building blocks of learning: supportive environment, concrete process and leader reinforcement</a:t>
            </a:r>
            <a:endParaRPr lang="en-US" sz="1300" b="1" i="0" dirty="0">
              <a:solidFill>
                <a:srgbClr val="000000"/>
              </a:solidFill>
              <a:latin typeface="+mn-lt"/>
              <a:ea typeface="ＭＳ Ｐゴシック" charset="0"/>
              <a:cs typeface="Arial" charset="0"/>
            </a:endParaRPr>
          </a:p>
        </p:txBody>
      </p:sp>
      <p:sp>
        <p:nvSpPr>
          <p:cNvPr id="91" name="Oval 90"/>
          <p:cNvSpPr/>
          <p:nvPr/>
        </p:nvSpPr>
        <p:spPr bwMode="auto">
          <a:xfrm>
            <a:off x="5926929" y="6717207"/>
            <a:ext cx="1997870" cy="1255075"/>
          </a:xfrm>
          <a:prstGeom prst="ellipse">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23" tIns="45712" rIns="91423" bIns="45712" numCol="1" rtlCol="0" anchor="t" anchorCtr="0" compatLnSpc="1">
            <a:prstTxWarp prst="textNoShape">
              <a:avLst/>
            </a:prstTxWarp>
            <a:spAutoFit/>
          </a:bodyPr>
          <a:lstStyle/>
          <a:p>
            <a:pPr algn="ctr" defTabSz="914235"/>
            <a:r>
              <a:rPr lang="en-US" sz="1300" b="1" i="0" dirty="0">
                <a:solidFill>
                  <a:srgbClr val="000000"/>
                </a:solidFill>
                <a:latin typeface="+mn-lt"/>
                <a:ea typeface="ＭＳ Ｐゴシック" charset="0"/>
                <a:cs typeface="Arial" charset="0"/>
              </a:rPr>
              <a:t>Role of the leader: Designer, teacher and stewards</a:t>
            </a:r>
            <a:endParaRPr lang="en-US" sz="1300" b="1" i="0" dirty="0">
              <a:solidFill>
                <a:srgbClr val="000000"/>
              </a:solidFill>
              <a:latin typeface="+mn-lt"/>
              <a:ea typeface="ＭＳ Ｐゴシック" charset="0"/>
              <a:cs typeface="Arial" charset="0"/>
            </a:endParaRPr>
          </a:p>
        </p:txBody>
      </p:sp>
      <p:sp>
        <p:nvSpPr>
          <p:cNvPr id="92" name="Oval 91"/>
          <p:cNvSpPr/>
          <p:nvPr/>
        </p:nvSpPr>
        <p:spPr bwMode="auto">
          <a:xfrm>
            <a:off x="7577140" y="5675412"/>
            <a:ext cx="1643061" cy="692445"/>
          </a:xfrm>
          <a:prstGeom prst="ellipse">
            <a:avLst/>
          </a:prstGeom>
          <a:solidFill>
            <a:srgbClr val="F4A4A6"/>
          </a:solidFill>
          <a:ln w="9525" cap="flat" cmpd="sng" algn="ctr">
            <a:solidFill>
              <a:schemeClr val="tx1"/>
            </a:solidFill>
            <a:prstDash val="solid"/>
            <a:round/>
            <a:headEnd type="none" w="med" len="med"/>
            <a:tailEnd type="none" w="med" len="med"/>
          </a:ln>
          <a:effectLst/>
          <a:extLst/>
        </p:spPr>
        <p:txBody>
          <a:bodyPr vert="horz" wrap="square" lIns="91423" tIns="45712" rIns="91423" bIns="45712" numCol="1" rtlCol="0" anchor="t" anchorCtr="0" compatLnSpc="1">
            <a:prstTxWarp prst="textNoShape">
              <a:avLst/>
            </a:prstTxWarp>
            <a:spAutoFit/>
          </a:bodyPr>
          <a:lstStyle/>
          <a:p>
            <a:pPr algn="ctr" defTabSz="914235"/>
            <a:r>
              <a:rPr lang="en-US" sz="1300" b="1" i="0" dirty="0">
                <a:solidFill>
                  <a:srgbClr val="000000"/>
                </a:solidFill>
                <a:latin typeface="+mn-lt"/>
                <a:ea typeface="ＭＳ Ｐゴシック" charset="0"/>
                <a:cs typeface="Arial" charset="0"/>
              </a:rPr>
              <a:t>Learning &amp; Leadership</a:t>
            </a:r>
          </a:p>
        </p:txBody>
      </p:sp>
      <p:cxnSp>
        <p:nvCxnSpPr>
          <p:cNvPr id="4" name="Straight Connector 3"/>
          <p:cNvCxnSpPr/>
          <p:nvPr/>
        </p:nvCxnSpPr>
        <p:spPr>
          <a:xfrm flipH="1">
            <a:off x="1371600" y="6082360"/>
            <a:ext cx="61150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flipV="1">
            <a:off x="6241256" y="5001101"/>
            <a:ext cx="433390" cy="1083174"/>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4429125" y="6145619"/>
            <a:ext cx="558802" cy="57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6674646" y="6145619"/>
            <a:ext cx="259554"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flipV="1">
            <a:off x="4114801" y="5181601"/>
            <a:ext cx="709611" cy="857736"/>
          </a:xfrm>
          <a:prstGeom prst="line">
            <a:avLst/>
          </a:prstGeom>
        </p:spPr>
        <p:style>
          <a:lnRef idx="1">
            <a:schemeClr val="accent1"/>
          </a:lnRef>
          <a:fillRef idx="0">
            <a:schemeClr val="accent1"/>
          </a:fillRef>
          <a:effectRef idx="0">
            <a:schemeClr val="accent1"/>
          </a:effectRef>
          <a:fontRef idx="minor">
            <a:schemeClr val="tx1"/>
          </a:fontRef>
        </p:style>
      </p:cxnSp>
      <p:pic>
        <p:nvPicPr>
          <p:cNvPr id="1028" name="Picture 4" descr="C:\Users\loekl_000\AppData\Local\Microsoft\Windows\Temporary Internet Files\Content.IE5\E8KDAQRB\MC900442122[1].png">
            <a:hlinkClick r:id="rId2" action="ppaction://hlinksldjump"/>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70936" y="5765802"/>
            <a:ext cx="447675" cy="4446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78834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533402" y="304801"/>
            <a:ext cx="6243635" cy="461665"/>
          </a:xfrm>
          <a:prstGeom prst="rect">
            <a:avLst/>
          </a:prstGeom>
          <a:gradFill>
            <a:gsLst>
              <a:gs pos="8333">
                <a:srgbClr val="99CCFF"/>
              </a:gs>
              <a:gs pos="26999">
                <a:srgbClr val="9999FF"/>
              </a:gs>
              <a:gs pos="17999">
                <a:srgbClr val="99CCFF"/>
              </a:gs>
              <a:gs pos="36000">
                <a:srgbClr val="9966FF"/>
              </a:gs>
              <a:gs pos="61000">
                <a:srgbClr val="CC99FF"/>
              </a:gs>
              <a:gs pos="82001">
                <a:srgbClr val="99CCFF"/>
              </a:gs>
              <a:gs pos="100000">
                <a:srgbClr val="CCCCFF"/>
              </a:gs>
            </a:gsLst>
            <a:lin ang="2700000" scaled="0"/>
          </a:gradFill>
          <a:ln/>
          <a:extLst/>
        </p:spPr>
        <p:style>
          <a:lnRef idx="2">
            <a:schemeClr val="dk1"/>
          </a:lnRef>
          <a:fillRef idx="1">
            <a:schemeClr val="lt1"/>
          </a:fillRef>
          <a:effectRef idx="0">
            <a:schemeClr val="dk1"/>
          </a:effectRef>
          <a:fontRef idx="minor">
            <a:schemeClr val="dk1"/>
          </a:fontRef>
        </p:style>
        <p:txBody>
          <a:bodyPr vert="horz" wrap="square" lIns="91423" tIns="45712" rIns="91423" bIns="45712" numCol="1" rtlCol="0" anchor="t" anchorCtr="0" compatLnSpc="1">
            <a:prstTxWarp prst="textNoShape">
              <a:avLst/>
            </a:prstTxWarp>
            <a:spAutoFit/>
          </a:bodyPr>
          <a:lstStyle/>
          <a:p>
            <a:pPr defTabSz="914235"/>
            <a:r>
              <a:rPr lang="en-US" sz="2400" b="1" i="0" dirty="0">
                <a:solidFill>
                  <a:srgbClr val="000000"/>
                </a:solidFill>
                <a:ea typeface="ＭＳ Ｐゴシック" charset="0"/>
                <a:cs typeface="Arial" charset="0"/>
              </a:rPr>
              <a:t>Learning &amp; Leadership</a:t>
            </a:r>
            <a:endParaRPr lang="en-US" sz="2400" b="1" i="0" dirty="0">
              <a:solidFill>
                <a:srgbClr val="000000"/>
              </a:solidFill>
              <a:ea typeface="ＭＳ Ｐゴシック" charset="0"/>
              <a:cs typeface="Arial" charset="0"/>
            </a:endParaRPr>
          </a:p>
        </p:txBody>
      </p:sp>
      <p:sp>
        <p:nvSpPr>
          <p:cNvPr id="3" name="TextBox 2"/>
          <p:cNvSpPr txBox="1"/>
          <p:nvPr/>
        </p:nvSpPr>
        <p:spPr>
          <a:xfrm>
            <a:off x="2514600" y="2362201"/>
            <a:ext cx="2971800" cy="600148"/>
          </a:xfrm>
          <a:prstGeom prst="rect">
            <a:avLst/>
          </a:prstGeom>
          <a:noFill/>
        </p:spPr>
        <p:txBody>
          <a:bodyPr wrap="square" lIns="91423" tIns="45712" rIns="91423" bIns="45712" rtlCol="0">
            <a:spAutoFit/>
          </a:bodyPr>
          <a:lstStyle/>
          <a:p>
            <a:endParaRPr lang="en-US" dirty="0"/>
          </a:p>
        </p:txBody>
      </p:sp>
      <p:sp>
        <p:nvSpPr>
          <p:cNvPr id="5" name="TextBox 4"/>
          <p:cNvSpPr txBox="1"/>
          <p:nvPr/>
        </p:nvSpPr>
        <p:spPr>
          <a:xfrm>
            <a:off x="533400" y="838201"/>
            <a:ext cx="7696200" cy="10156627"/>
          </a:xfrm>
          <a:prstGeom prst="rect">
            <a:avLst/>
          </a:prstGeom>
          <a:solidFill>
            <a:schemeClr val="accent2">
              <a:lumMod val="20000"/>
              <a:lumOff val="80000"/>
            </a:schemeClr>
          </a:solidFill>
        </p:spPr>
        <p:txBody>
          <a:bodyPr wrap="square" lIns="91423" tIns="45712" rIns="91423" bIns="45712" rtlCol="0">
            <a:spAutoFit/>
          </a:bodyPr>
          <a:lstStyle/>
          <a:p>
            <a:r>
              <a:rPr lang="en-US" sz="1200" b="1" dirty="0">
                <a:latin typeface="+mn-lt"/>
              </a:rPr>
              <a:t>Learning and leadership</a:t>
            </a:r>
            <a:endParaRPr lang="en-US" sz="1200" dirty="0">
              <a:latin typeface="+mn-lt"/>
            </a:endParaRPr>
          </a:p>
          <a:p>
            <a:r>
              <a:rPr lang="en-US" sz="1200" b="1" dirty="0">
                <a:latin typeface="+mn-lt"/>
              </a:rPr>
              <a:t>Importance of organization learning</a:t>
            </a:r>
            <a:endParaRPr lang="en-US" sz="1200" dirty="0">
              <a:latin typeface="+mn-lt"/>
            </a:endParaRPr>
          </a:p>
          <a:p>
            <a:r>
              <a:rPr lang="en-US" sz="1200" dirty="0">
                <a:latin typeface="+mn-lt"/>
              </a:rPr>
              <a:t>To sustain competitiveness organizations have had to learn fast and adapt to the fast changing environment. The ability to learn has become competitive advantage on its own.</a:t>
            </a:r>
          </a:p>
          <a:p>
            <a:r>
              <a:rPr lang="en-US" sz="1200" b="1" dirty="0">
                <a:latin typeface="+mn-lt"/>
              </a:rPr>
              <a:t>Leadership role in learning organization</a:t>
            </a:r>
            <a:endParaRPr lang="en-US" sz="1200" dirty="0">
              <a:latin typeface="+mn-lt"/>
            </a:endParaRPr>
          </a:p>
          <a:p>
            <a:r>
              <a:rPr lang="en-US" sz="1200" dirty="0" err="1">
                <a:latin typeface="+mn-lt"/>
              </a:rPr>
              <a:t>Kofman</a:t>
            </a:r>
            <a:r>
              <a:rPr lang="en-US" sz="1200" dirty="0">
                <a:latin typeface="+mn-lt"/>
              </a:rPr>
              <a:t> &amp; </a:t>
            </a:r>
            <a:r>
              <a:rPr lang="en-US" sz="1200" dirty="0" err="1">
                <a:latin typeface="+mn-lt"/>
              </a:rPr>
              <a:t>Senge</a:t>
            </a:r>
            <a:r>
              <a:rPr lang="en-US" sz="1200" dirty="0">
                <a:latin typeface="+mn-lt"/>
              </a:rPr>
              <a:t> (1993) identify that leadership should not be focused in one position or one individual, but characteristics to be developed in all members of the organization.</a:t>
            </a:r>
          </a:p>
          <a:p>
            <a:r>
              <a:rPr lang="en-US" sz="1200" dirty="0">
                <a:latin typeface="+mn-lt"/>
              </a:rPr>
              <a:t>Peter </a:t>
            </a:r>
            <a:r>
              <a:rPr lang="en-US" sz="1200" dirty="0" err="1">
                <a:latin typeface="+mn-lt"/>
              </a:rPr>
              <a:t>Senge</a:t>
            </a:r>
            <a:r>
              <a:rPr lang="en-US" sz="1200" dirty="0">
                <a:latin typeface="+mn-lt"/>
              </a:rPr>
              <a:t> (1994) further identified three roles that are important for building a learning organization. “Leaders as designers” who design the social architecture, in which others operate, build a shared vision and foster an environment where learning can flourish. “Leaders as teachers” who conceptualize and articulate the reality so that followers perform at a higher level of performance. “Leaders as stewards” who develop their sense of purpose and set an example to the followers.</a:t>
            </a:r>
          </a:p>
          <a:p>
            <a:r>
              <a:rPr lang="en-US" sz="1200" b="1" dirty="0">
                <a:latin typeface="+mn-lt"/>
              </a:rPr>
              <a:t> </a:t>
            </a:r>
            <a:endParaRPr lang="en-US" sz="1200" dirty="0">
              <a:latin typeface="+mn-lt"/>
            </a:endParaRPr>
          </a:p>
          <a:p>
            <a:r>
              <a:rPr lang="en-US" sz="1200" b="1" dirty="0">
                <a:latin typeface="+mn-lt"/>
              </a:rPr>
              <a:t>Building blocks of learning Process (Garvin, David, 2008)</a:t>
            </a:r>
            <a:endParaRPr lang="en-US" sz="1200" dirty="0">
              <a:latin typeface="+mn-lt"/>
            </a:endParaRPr>
          </a:p>
          <a:p>
            <a:pPr lvl="0"/>
            <a:r>
              <a:rPr lang="en-US" sz="1200" dirty="0">
                <a:latin typeface="+mn-lt"/>
              </a:rPr>
              <a:t>A supportive learning environment. Supportive learning environments allow time for a pause in the action and encourage thoughtful review of the organization’s process.</a:t>
            </a:r>
          </a:p>
          <a:p>
            <a:pPr lvl="0"/>
            <a:r>
              <a:rPr lang="en-US" sz="1200" dirty="0">
                <a:latin typeface="+mn-lt"/>
              </a:rPr>
              <a:t>Concrete learning process and practice. Knowledge must be shared in a systematic and clear defined ways. Best known example: the US Army’s After Review (ARR) Process.</a:t>
            </a:r>
          </a:p>
          <a:p>
            <a:pPr lvl="0"/>
            <a:r>
              <a:rPr lang="en-US" sz="1200" dirty="0">
                <a:latin typeface="+mn-lt"/>
              </a:rPr>
              <a:t>Leadership reinforces learning. When leaders demonstrated a willingness to entertain alternative points of view, employees feel emboldened to offer new ideas.</a:t>
            </a:r>
          </a:p>
          <a:p>
            <a:r>
              <a:rPr lang="en-US" sz="1200" b="1" dirty="0">
                <a:latin typeface="+mn-lt"/>
              </a:rPr>
              <a:t>  </a:t>
            </a:r>
            <a:endParaRPr lang="en-US" sz="1200" dirty="0">
              <a:latin typeface="+mn-lt"/>
            </a:endParaRPr>
          </a:p>
          <a:p>
            <a:r>
              <a:rPr lang="en-US" sz="1200" b="1" dirty="0">
                <a:latin typeface="+mn-lt"/>
              </a:rPr>
              <a:t>External environment</a:t>
            </a:r>
            <a:endParaRPr lang="en-US" sz="1200" dirty="0">
              <a:latin typeface="+mn-lt"/>
            </a:endParaRPr>
          </a:p>
          <a:p>
            <a:r>
              <a:rPr lang="en-US" sz="1200" dirty="0">
                <a:latin typeface="+mn-lt"/>
              </a:rPr>
              <a:t>The development of service industries and information availability, the strategies of organizations become more and more flexible. This requires organization itself not only to adapt to external environment, but to be able learn from it and create new products, services and approaches to shape the external environment by organization (</a:t>
            </a:r>
            <a:r>
              <a:rPr lang="en-US" sz="1200" dirty="0" err="1">
                <a:latin typeface="+mn-lt"/>
              </a:rPr>
              <a:t>Fiol</a:t>
            </a:r>
            <a:r>
              <a:rPr lang="en-US" sz="1200" dirty="0">
                <a:latin typeface="+mn-lt"/>
              </a:rPr>
              <a:t> and Lyles, 1985; Dauber et al., 2012). Even more, the increase of service industries are promoting connectivity, inviting customers and suppliers participate in creation of product (</a:t>
            </a:r>
            <a:r>
              <a:rPr lang="en-US" sz="1200" dirty="0" err="1">
                <a:latin typeface="+mn-lt"/>
              </a:rPr>
              <a:t>Droriand</a:t>
            </a:r>
            <a:r>
              <a:rPr lang="en-US" sz="1200" dirty="0">
                <a:latin typeface="+mn-lt"/>
              </a:rPr>
              <a:t> </a:t>
            </a:r>
            <a:r>
              <a:rPr lang="en-US" sz="1200" dirty="0" err="1">
                <a:latin typeface="+mn-lt"/>
              </a:rPr>
              <a:t>Honig</a:t>
            </a:r>
            <a:r>
              <a:rPr lang="en-US" sz="1200" dirty="0">
                <a:latin typeface="+mn-lt"/>
              </a:rPr>
              <a:t> 2013; Gray 2012). Challenge for today’s leader to be able to preempt for market competition, product changes, technology development, economic and political changes etc.</a:t>
            </a:r>
          </a:p>
          <a:p>
            <a:r>
              <a:rPr lang="en-US" sz="1200" dirty="0">
                <a:latin typeface="+mn-lt"/>
              </a:rPr>
              <a:t> </a:t>
            </a:r>
          </a:p>
          <a:p>
            <a:r>
              <a:rPr lang="en-US" sz="1200" b="1" dirty="0">
                <a:latin typeface="+mn-lt"/>
              </a:rPr>
              <a:t>Changing learning landscape </a:t>
            </a:r>
            <a:endParaRPr lang="en-US" sz="1200" dirty="0">
              <a:latin typeface="+mn-lt"/>
            </a:endParaRPr>
          </a:p>
          <a:p>
            <a:r>
              <a:rPr lang="en-US" sz="1200" dirty="0">
                <a:latin typeface="+mn-lt"/>
              </a:rPr>
              <a:t>Modern workplaces are more mobile, social and flexible than ever before and employees are increasingly time-poor with employers under pressure to accommodate for more flexible work arrangement. Blending learning, which involves physical and virtual tools, may require to be applied (Rosie cairns, 2014). </a:t>
            </a:r>
          </a:p>
          <a:p>
            <a:r>
              <a:rPr lang="en-US" sz="1200" dirty="0">
                <a:latin typeface="+mn-lt"/>
              </a:rPr>
              <a:t> </a:t>
            </a:r>
            <a:endParaRPr lang="en-US" sz="1200" dirty="0">
              <a:latin typeface="+mn-lt"/>
            </a:endParaRPr>
          </a:p>
          <a:p>
            <a:r>
              <a:rPr lang="en-US" sz="1200" b="1" dirty="0">
                <a:latin typeface="+mn-lt"/>
              </a:rPr>
              <a:t>References</a:t>
            </a:r>
          </a:p>
          <a:p>
            <a:r>
              <a:rPr lang="en-US" sz="1200" dirty="0"/>
              <a:t>Rosie </a:t>
            </a:r>
            <a:r>
              <a:rPr lang="en-US" sz="1200" dirty="0" err="1"/>
              <a:t>cairnes</a:t>
            </a:r>
            <a:r>
              <a:rPr lang="en-US" sz="1200" dirty="0"/>
              <a:t>, </a:t>
            </a:r>
            <a:r>
              <a:rPr lang="en-US" sz="1200" dirty="0"/>
              <a:t>Driving </a:t>
            </a:r>
            <a:r>
              <a:rPr lang="en-US" sz="1200" dirty="0"/>
              <a:t>leadership. </a:t>
            </a:r>
            <a:r>
              <a:rPr lang="en-US" sz="1200" dirty="0"/>
              <a:t>Human Resources Magazine. Oct/Nov2014, Vol. 19 Issue 4, p28-29. 2p. </a:t>
            </a:r>
          </a:p>
          <a:p>
            <a:r>
              <a:rPr lang="en-US" sz="1200" dirty="0" err="1"/>
              <a:t>Gaile</a:t>
            </a:r>
            <a:r>
              <a:rPr lang="en-US" sz="1200" dirty="0"/>
              <a:t>, Anita, External factors facilitating development of the learning organization culture.  Journal of Business Management. 2013, Issue 7, p130-140. 11p.</a:t>
            </a:r>
          </a:p>
          <a:p>
            <a:r>
              <a:rPr lang="en-US" sz="1200" dirty="0"/>
              <a:t>Garvin, David A.; Edmondson, Amy C.; Gino, Francesca, Is yours a learning organization </a:t>
            </a:r>
            <a:r>
              <a:rPr lang="en-US" sz="1200" dirty="0"/>
              <a:t>. Harvard </a:t>
            </a:r>
            <a:r>
              <a:rPr lang="en-US" sz="1200" dirty="0"/>
              <a:t>Business Review. Mar2008, Vol. 86 Issue 3, p109-116. 8p. </a:t>
            </a:r>
          </a:p>
          <a:p>
            <a:r>
              <a:rPr lang="en-US" sz="1200" dirty="0" err="1"/>
              <a:t>Rijal</a:t>
            </a:r>
            <a:r>
              <a:rPr lang="en-US" sz="1200" dirty="0"/>
              <a:t>, </a:t>
            </a:r>
            <a:r>
              <a:rPr lang="en-US" sz="1200" dirty="0" err="1"/>
              <a:t>Sapna</a:t>
            </a:r>
            <a:r>
              <a:rPr lang="en-US" sz="1200" dirty="0"/>
              <a:t>, Leading the learning organization</a:t>
            </a:r>
            <a:r>
              <a:rPr lang="en-US" sz="1200" b="1" dirty="0"/>
              <a:t>. </a:t>
            </a:r>
            <a:r>
              <a:rPr lang="en-US" sz="1200" dirty="0"/>
              <a:t>Business Education &amp; Accreditation. 2009, Vol. 1 Issue 1, p131-140. 10p. </a:t>
            </a:r>
          </a:p>
          <a:p>
            <a:endParaRPr lang="en-US" sz="1200" b="1" dirty="0">
              <a:latin typeface="+mn-lt"/>
            </a:endParaRPr>
          </a:p>
        </p:txBody>
      </p:sp>
      <p:pic>
        <p:nvPicPr>
          <p:cNvPr id="22" name="Picture 4" descr="C:\Users\loekl_000\AppData\Local\Microsoft\Windows\Temporary Internet Files\Content.IE5\E8KDAQRB\MC900442122[1].png">
            <a:hlinkClick r:id="rId2" action="ppaction://hlinksldjump"/>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4200" y="304800"/>
            <a:ext cx="447675" cy="4446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722939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30439</TotalTime>
  <Words>209</Words>
  <Application>Microsoft Office PowerPoint</Application>
  <PresentationFormat>A3 Paper (297x420 mm)</PresentationFormat>
  <Paragraphs>30</Paragraphs>
  <Slides>2</Slides>
  <Notes>0</Notes>
  <HiddenSlides>0</HiddenSlides>
  <MMClips>0</MMClips>
  <ScaleCrop>false</ScaleCrop>
  <HeadingPairs>
    <vt:vector size="4" baseType="variant">
      <vt:variant>
        <vt:lpstr>Theme</vt:lpstr>
      </vt:variant>
      <vt:variant>
        <vt:i4>2</vt:i4>
      </vt:variant>
      <vt:variant>
        <vt:lpstr>Slide Titles</vt:lpstr>
      </vt:variant>
      <vt:variant>
        <vt:i4>2</vt:i4>
      </vt:variant>
    </vt:vector>
  </HeadingPairs>
  <TitlesOfParts>
    <vt:vector size="4" baseType="lpstr">
      <vt:lpstr>1_Custom Design</vt:lpstr>
      <vt:lpstr>Office Theme</vt:lpstr>
      <vt:lpstr>PowerPoint Presentation</vt:lpstr>
      <vt:lpstr>PowerPoint Presentation</vt:lpstr>
    </vt:vector>
  </TitlesOfParts>
  <Company>Weber Shandwick Worldwide (S) Pte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Authorised User</dc:creator>
  <cp:lastModifiedBy>loekl@starhub.net.sg</cp:lastModifiedBy>
  <cp:revision>1732</cp:revision>
  <cp:lastPrinted>2014-11-07T09:30:20Z</cp:lastPrinted>
  <dcterms:created xsi:type="dcterms:W3CDTF">2005-01-13T05:18:57Z</dcterms:created>
  <dcterms:modified xsi:type="dcterms:W3CDTF">2014-11-28T15:18:12Z</dcterms:modified>
</cp:coreProperties>
</file>